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4.xml" ContentType="application/vnd.openxmlformats-officedocument.themeOverr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5.xml" ContentType="application/vnd.openxmlformats-officedocument.themeOverride+xml"/>
  <Override PartName="/ppt/drawings/drawing1.xml" ContentType="application/vnd.openxmlformats-officedocument.drawingml.chartshapes+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theme/themeOverride6.xml" ContentType="application/vnd.openxmlformats-officedocument.themeOverr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theme/themeOverride7.xml" ContentType="application/vnd.openxmlformats-officedocument.themeOverr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theme/themeOverride8.xml" ContentType="application/vnd.openxmlformats-officedocument.themeOverr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theme/themeOverride9.xml" ContentType="application/vnd.openxmlformats-officedocument.themeOverr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theme/themeOverride10.xml" ContentType="application/vnd.openxmlformats-officedocument.themeOverr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theme/themeOverride11.xml" ContentType="application/vnd.openxmlformats-officedocument.themeOverrid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theme/themeOverride12.xml" ContentType="application/vnd.openxmlformats-officedocument.themeOverr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8" r:id="rId4"/>
    <p:sldId id="257" r:id="rId5"/>
    <p:sldId id="265" r:id="rId6"/>
    <p:sldId id="266" r:id="rId7"/>
    <p:sldId id="267" r:id="rId8"/>
    <p:sldId id="264" r:id="rId9"/>
    <p:sldId id="268" r:id="rId10"/>
  </p:sldIdLst>
  <p:sldSz cx="12192000" cy="6858000"/>
  <p:notesSz cx="6797675" cy="9926638"/>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97FE4E2-59E0-4F90-93EB-5E372328BFD6}" v="70" dt="2025-08-12T09:50:52.27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6" autoAdjust="0"/>
    <p:restoredTop sz="94660"/>
  </p:normalViewPr>
  <p:slideViewPr>
    <p:cSldViewPr snapToGrid="0">
      <p:cViewPr varScale="1">
        <p:scale>
          <a:sx n="106" d="100"/>
          <a:sy n="106" d="100"/>
        </p:scale>
        <p:origin x="792" y="9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5" Type="http://schemas.microsoft.com/office/2016/11/relationships/changesInfo" Target="changesInfos/changesInfo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rs Prick Klubbchef" userId="c0f1b029-4425-4eef-92c4-86c9ad3c2c06" providerId="ADAL" clId="{297FE4E2-59E0-4F90-93EB-5E372328BFD6}"/>
    <pc:docChg chg="undo custSel addSld delSld modSld sldOrd">
      <pc:chgData name="Lars Prick Klubbchef" userId="c0f1b029-4425-4eef-92c4-86c9ad3c2c06" providerId="ADAL" clId="{297FE4E2-59E0-4F90-93EB-5E372328BFD6}" dt="2025-08-12T09:52:34.361" v="5574" actId="27636"/>
      <pc:docMkLst>
        <pc:docMk/>
      </pc:docMkLst>
      <pc:sldChg chg="addSp delSp modSp mod setBg setClrOvrMap">
        <pc:chgData name="Lars Prick Klubbchef" userId="c0f1b029-4425-4eef-92c4-86c9ad3c2c06" providerId="ADAL" clId="{297FE4E2-59E0-4F90-93EB-5E372328BFD6}" dt="2025-08-12T09:33:26.376" v="5536" actId="14100"/>
        <pc:sldMkLst>
          <pc:docMk/>
          <pc:sldMk cId="33538922" sldId="256"/>
        </pc:sldMkLst>
        <pc:spChg chg="mod">
          <ac:chgData name="Lars Prick Klubbchef" userId="c0f1b029-4425-4eef-92c4-86c9ad3c2c06" providerId="ADAL" clId="{297FE4E2-59E0-4F90-93EB-5E372328BFD6}" dt="2025-08-04T13:26:22.154" v="105" actId="26606"/>
          <ac:spMkLst>
            <pc:docMk/>
            <pc:sldMk cId="33538922" sldId="256"/>
            <ac:spMk id="2" creationId="{54F4334F-A930-7DD4-77DE-CDD0B6B75B30}"/>
          </ac:spMkLst>
        </pc:spChg>
        <pc:spChg chg="mod">
          <ac:chgData name="Lars Prick Klubbchef" userId="c0f1b029-4425-4eef-92c4-86c9ad3c2c06" providerId="ADAL" clId="{297FE4E2-59E0-4F90-93EB-5E372328BFD6}" dt="2025-08-12T09:33:26.376" v="5536" actId="14100"/>
          <ac:spMkLst>
            <pc:docMk/>
            <pc:sldMk cId="33538922" sldId="256"/>
            <ac:spMk id="3" creationId="{29DDB7A3-7CA4-E7BE-8439-568D66645959}"/>
          </ac:spMkLst>
        </pc:spChg>
        <pc:spChg chg="add">
          <ac:chgData name="Lars Prick Klubbchef" userId="c0f1b029-4425-4eef-92c4-86c9ad3c2c06" providerId="ADAL" clId="{297FE4E2-59E0-4F90-93EB-5E372328BFD6}" dt="2025-08-04T13:26:22.154" v="105" actId="26606"/>
          <ac:spMkLst>
            <pc:docMk/>
            <pc:sldMk cId="33538922" sldId="256"/>
            <ac:spMk id="30" creationId="{9B7AD9F6-8CE7-4299-8FC6-328F4DCD3FF9}"/>
          </ac:spMkLst>
        </pc:spChg>
        <pc:spChg chg="add">
          <ac:chgData name="Lars Prick Klubbchef" userId="c0f1b029-4425-4eef-92c4-86c9ad3c2c06" providerId="ADAL" clId="{297FE4E2-59E0-4F90-93EB-5E372328BFD6}" dt="2025-08-04T13:26:22.154" v="105" actId="26606"/>
          <ac:spMkLst>
            <pc:docMk/>
            <pc:sldMk cId="33538922" sldId="256"/>
            <ac:spMk id="31" creationId="{F49775AF-8896-43EE-92C6-83497D6DC56F}"/>
          </ac:spMkLst>
        </pc:spChg>
        <pc:picChg chg="add mod ord">
          <ac:chgData name="Lars Prick Klubbchef" userId="c0f1b029-4425-4eef-92c4-86c9ad3c2c06" providerId="ADAL" clId="{297FE4E2-59E0-4F90-93EB-5E372328BFD6}" dt="2025-08-04T13:26:22.154" v="105" actId="26606"/>
          <ac:picMkLst>
            <pc:docMk/>
            <pc:sldMk cId="33538922" sldId="256"/>
            <ac:picMk id="5" creationId="{83549D06-0E4C-0313-4C8A-305B2EBD31A2}"/>
          </ac:picMkLst>
        </pc:picChg>
      </pc:sldChg>
      <pc:sldChg chg="modSp mod">
        <pc:chgData name="Lars Prick Klubbchef" userId="c0f1b029-4425-4eef-92c4-86c9ad3c2c06" providerId="ADAL" clId="{297FE4E2-59E0-4F90-93EB-5E372328BFD6}" dt="2025-08-06T17:04:30.663" v="671" actId="20577"/>
        <pc:sldMkLst>
          <pc:docMk/>
          <pc:sldMk cId="299590349" sldId="257"/>
        </pc:sldMkLst>
        <pc:spChg chg="mod">
          <ac:chgData name="Lars Prick Klubbchef" userId="c0f1b029-4425-4eef-92c4-86c9ad3c2c06" providerId="ADAL" clId="{297FE4E2-59E0-4F90-93EB-5E372328BFD6}" dt="2025-08-06T17:04:30.663" v="671" actId="20577"/>
          <ac:spMkLst>
            <pc:docMk/>
            <pc:sldMk cId="299590349" sldId="257"/>
            <ac:spMk id="6" creationId="{B6055A82-D3D0-BFF9-05FD-A46139022618}"/>
          </ac:spMkLst>
        </pc:spChg>
        <pc:graphicFrameChg chg="mod">
          <ac:chgData name="Lars Prick Klubbchef" userId="c0f1b029-4425-4eef-92c4-86c9ad3c2c06" providerId="ADAL" clId="{297FE4E2-59E0-4F90-93EB-5E372328BFD6}" dt="2025-08-04T13:23:17.186" v="99" actId="113"/>
          <ac:graphicFrameMkLst>
            <pc:docMk/>
            <pc:sldMk cId="299590349" sldId="257"/>
            <ac:graphicFrameMk id="5" creationId="{1556E5AA-5A4F-B669-05D9-AFF97A6D71AA}"/>
          </ac:graphicFrameMkLst>
        </pc:graphicFrameChg>
      </pc:sldChg>
      <pc:sldChg chg="modSp mod">
        <pc:chgData name="Lars Prick Klubbchef" userId="c0f1b029-4425-4eef-92c4-86c9ad3c2c06" providerId="ADAL" clId="{297FE4E2-59E0-4F90-93EB-5E372328BFD6}" dt="2025-08-06T16:58:06.137" v="441" actId="113"/>
        <pc:sldMkLst>
          <pc:docMk/>
          <pc:sldMk cId="2311995764" sldId="258"/>
        </pc:sldMkLst>
        <pc:graphicFrameChg chg="mod">
          <ac:chgData name="Lars Prick Klubbchef" userId="c0f1b029-4425-4eef-92c4-86c9ad3c2c06" providerId="ADAL" clId="{297FE4E2-59E0-4F90-93EB-5E372328BFD6}" dt="2025-08-06T16:58:06.137" v="441" actId="113"/>
          <ac:graphicFrameMkLst>
            <pc:docMk/>
            <pc:sldMk cId="2311995764" sldId="258"/>
            <ac:graphicFrameMk id="5" creationId="{9345E259-4CCC-7395-D660-B69E55C17F42}"/>
          </ac:graphicFrameMkLst>
        </pc:graphicFrameChg>
      </pc:sldChg>
      <pc:sldChg chg="modSp del mod ord">
        <pc:chgData name="Lars Prick Klubbchef" userId="c0f1b029-4425-4eef-92c4-86c9ad3c2c06" providerId="ADAL" clId="{297FE4E2-59E0-4F90-93EB-5E372328BFD6}" dt="2025-08-07T12:05:52.367" v="5051" actId="47"/>
        <pc:sldMkLst>
          <pc:docMk/>
          <pc:sldMk cId="2759597378" sldId="259"/>
        </pc:sldMkLst>
      </pc:sldChg>
      <pc:sldChg chg="addSp delSp modSp add mod ord">
        <pc:chgData name="Lars Prick Klubbchef" userId="c0f1b029-4425-4eef-92c4-86c9ad3c2c06" providerId="ADAL" clId="{297FE4E2-59E0-4F90-93EB-5E372328BFD6}" dt="2025-08-12T09:52:34.361" v="5574" actId="27636"/>
        <pc:sldMkLst>
          <pc:docMk/>
          <pc:sldMk cId="1680860107" sldId="264"/>
        </pc:sldMkLst>
        <pc:spChg chg="mod">
          <ac:chgData name="Lars Prick Klubbchef" userId="c0f1b029-4425-4eef-92c4-86c9ad3c2c06" providerId="ADAL" clId="{297FE4E2-59E0-4F90-93EB-5E372328BFD6}" dt="2025-08-07T11:32:08.061" v="2682" actId="404"/>
          <ac:spMkLst>
            <pc:docMk/>
            <pc:sldMk cId="1680860107" sldId="264"/>
            <ac:spMk id="7" creationId="{D11F0948-B46D-43FD-8B2E-15C9D4E9A236}"/>
          </ac:spMkLst>
        </pc:spChg>
        <pc:spChg chg="mod">
          <ac:chgData name="Lars Prick Klubbchef" userId="c0f1b029-4425-4eef-92c4-86c9ad3c2c06" providerId="ADAL" clId="{297FE4E2-59E0-4F90-93EB-5E372328BFD6}" dt="2025-08-12T09:52:34.361" v="5574" actId="27636"/>
          <ac:spMkLst>
            <pc:docMk/>
            <pc:sldMk cId="1680860107" sldId="264"/>
            <ac:spMk id="9" creationId="{96DDC8B4-7877-483C-A3DB-A5B93791B586}"/>
          </ac:spMkLst>
        </pc:spChg>
        <pc:graphicFrameChg chg="add mod">
          <ac:chgData name="Lars Prick Klubbchef" userId="c0f1b029-4425-4eef-92c4-86c9ad3c2c06" providerId="ADAL" clId="{297FE4E2-59E0-4F90-93EB-5E372328BFD6}" dt="2025-08-07T11:09:22.137" v="2112" actId="1076"/>
          <ac:graphicFrameMkLst>
            <pc:docMk/>
            <pc:sldMk cId="1680860107" sldId="264"/>
            <ac:graphicFrameMk id="4" creationId="{D1A64464-ED0B-61F2-2476-9BFB24F66B75}"/>
          </ac:graphicFrameMkLst>
        </pc:graphicFrameChg>
        <pc:graphicFrameChg chg="add mod">
          <ac:chgData name="Lars Prick Klubbchef" userId="c0f1b029-4425-4eef-92c4-86c9ad3c2c06" providerId="ADAL" clId="{297FE4E2-59E0-4F90-93EB-5E372328BFD6}" dt="2025-08-07T11:09:47.565" v="2116" actId="113"/>
          <ac:graphicFrameMkLst>
            <pc:docMk/>
            <pc:sldMk cId="1680860107" sldId="264"/>
            <ac:graphicFrameMk id="5" creationId="{D7E58A4B-F1F1-0075-D9CD-BCFC61860643}"/>
          </ac:graphicFrameMkLst>
        </pc:graphicFrameChg>
      </pc:sldChg>
      <pc:sldChg chg="addSp delSp modSp new mod modClrScheme chgLayout">
        <pc:chgData name="Lars Prick Klubbchef" userId="c0f1b029-4425-4eef-92c4-86c9ad3c2c06" providerId="ADAL" clId="{297FE4E2-59E0-4F90-93EB-5E372328BFD6}" dt="2025-08-12T09:50:52.274" v="5540" actId="207"/>
        <pc:sldMkLst>
          <pc:docMk/>
          <pc:sldMk cId="2827892533" sldId="265"/>
        </pc:sldMkLst>
        <pc:spChg chg="add mod ord">
          <ac:chgData name="Lars Prick Klubbchef" userId="c0f1b029-4425-4eef-92c4-86c9ad3c2c06" providerId="ADAL" clId="{297FE4E2-59E0-4F90-93EB-5E372328BFD6}" dt="2025-08-06T17:10:45.949" v="1159" actId="20577"/>
          <ac:spMkLst>
            <pc:docMk/>
            <pc:sldMk cId="2827892533" sldId="265"/>
            <ac:spMk id="5" creationId="{B7140754-9A99-6AB6-6267-3E36A1B13583}"/>
          </ac:spMkLst>
        </pc:spChg>
        <pc:spChg chg="add mod">
          <ac:chgData name="Lars Prick Klubbchef" userId="c0f1b029-4425-4eef-92c4-86c9ad3c2c06" providerId="ADAL" clId="{297FE4E2-59E0-4F90-93EB-5E372328BFD6}" dt="2025-08-06T17:13:34.464" v="1229" actId="20577"/>
          <ac:spMkLst>
            <pc:docMk/>
            <pc:sldMk cId="2827892533" sldId="265"/>
            <ac:spMk id="10" creationId="{0712DFB0-06B8-201E-95CA-B0B902B1F10C}"/>
          </ac:spMkLst>
        </pc:spChg>
        <pc:graphicFrameChg chg="add mod">
          <ac:chgData name="Lars Prick Klubbchef" userId="c0f1b029-4425-4eef-92c4-86c9ad3c2c06" providerId="ADAL" clId="{297FE4E2-59E0-4F90-93EB-5E372328BFD6}" dt="2025-08-12T09:50:52.274" v="5540" actId="207"/>
          <ac:graphicFrameMkLst>
            <pc:docMk/>
            <pc:sldMk cId="2827892533" sldId="265"/>
            <ac:graphicFrameMk id="8" creationId="{FDDB9811-024D-C164-7F47-C969AB850CDA}"/>
          </ac:graphicFrameMkLst>
        </pc:graphicFrameChg>
        <pc:graphicFrameChg chg="add mod">
          <ac:chgData name="Lars Prick Klubbchef" userId="c0f1b029-4425-4eef-92c4-86c9ad3c2c06" providerId="ADAL" clId="{297FE4E2-59E0-4F90-93EB-5E372328BFD6}" dt="2025-08-12T07:11:22.641" v="5522" actId="1076"/>
          <ac:graphicFrameMkLst>
            <pc:docMk/>
            <pc:sldMk cId="2827892533" sldId="265"/>
            <ac:graphicFrameMk id="9" creationId="{D18F9991-98F5-3E6D-BE14-8B01EF3353E2}"/>
          </ac:graphicFrameMkLst>
        </pc:graphicFrameChg>
      </pc:sldChg>
      <pc:sldChg chg="addSp delSp modSp new mod">
        <pc:chgData name="Lars Prick Klubbchef" userId="c0f1b029-4425-4eef-92c4-86c9ad3c2c06" providerId="ADAL" clId="{297FE4E2-59E0-4F90-93EB-5E372328BFD6}" dt="2025-08-06T17:26:50.503" v="2058" actId="1076"/>
        <pc:sldMkLst>
          <pc:docMk/>
          <pc:sldMk cId="2872764382" sldId="266"/>
        </pc:sldMkLst>
        <pc:spChg chg="mod">
          <ac:chgData name="Lars Prick Klubbchef" userId="c0f1b029-4425-4eef-92c4-86c9ad3c2c06" providerId="ADAL" clId="{297FE4E2-59E0-4F90-93EB-5E372328BFD6}" dt="2025-08-06T17:14:11.510" v="1244" actId="255"/>
          <ac:spMkLst>
            <pc:docMk/>
            <pc:sldMk cId="2872764382" sldId="266"/>
            <ac:spMk id="2" creationId="{CF0F763D-87BD-6AFD-CF6A-7B9F089118CA}"/>
          </ac:spMkLst>
        </pc:spChg>
        <pc:spChg chg="add mod">
          <ac:chgData name="Lars Prick Klubbchef" userId="c0f1b029-4425-4eef-92c4-86c9ad3c2c06" providerId="ADAL" clId="{297FE4E2-59E0-4F90-93EB-5E372328BFD6}" dt="2025-08-06T17:24:43.580" v="2043" actId="1076"/>
          <ac:spMkLst>
            <pc:docMk/>
            <pc:sldMk cId="2872764382" sldId="266"/>
            <ac:spMk id="7" creationId="{1D2296E7-FD52-BB97-9973-DDFB6DCB99D7}"/>
          </ac:spMkLst>
        </pc:spChg>
        <pc:spChg chg="add mod">
          <ac:chgData name="Lars Prick Klubbchef" userId="c0f1b029-4425-4eef-92c4-86c9ad3c2c06" providerId="ADAL" clId="{297FE4E2-59E0-4F90-93EB-5E372328BFD6}" dt="2025-08-06T17:26:50.503" v="2058" actId="1076"/>
          <ac:spMkLst>
            <pc:docMk/>
            <pc:sldMk cId="2872764382" sldId="266"/>
            <ac:spMk id="8" creationId="{6235A7C3-6E3B-1329-0204-A76B77EAEBC9}"/>
          </ac:spMkLst>
        </pc:spChg>
        <pc:graphicFrameChg chg="add mod">
          <ac:chgData name="Lars Prick Klubbchef" userId="c0f1b029-4425-4eef-92c4-86c9ad3c2c06" providerId="ADAL" clId="{297FE4E2-59E0-4F90-93EB-5E372328BFD6}" dt="2025-08-06T16:54:21.913" v="411" actId="14100"/>
          <ac:graphicFrameMkLst>
            <pc:docMk/>
            <pc:sldMk cId="2872764382" sldId="266"/>
            <ac:graphicFrameMk id="5" creationId="{3CDDC945-6838-EB70-681C-9F8498FC83F8}"/>
          </ac:graphicFrameMkLst>
        </pc:graphicFrameChg>
        <pc:graphicFrameChg chg="add mod">
          <ac:chgData name="Lars Prick Klubbchef" userId="c0f1b029-4425-4eef-92c4-86c9ad3c2c06" providerId="ADAL" clId="{297FE4E2-59E0-4F90-93EB-5E372328BFD6}" dt="2025-08-06T17:26:47.524" v="2057"/>
          <ac:graphicFrameMkLst>
            <pc:docMk/>
            <pc:sldMk cId="2872764382" sldId="266"/>
            <ac:graphicFrameMk id="6" creationId="{7A5124C5-D8EE-8D4E-8C60-AC574900B178}"/>
          </ac:graphicFrameMkLst>
        </pc:graphicFrameChg>
      </pc:sldChg>
      <pc:sldChg chg="addSp delSp modSp new mod modClrScheme chgLayout">
        <pc:chgData name="Lars Prick Klubbchef" userId="c0f1b029-4425-4eef-92c4-86c9ad3c2c06" providerId="ADAL" clId="{297FE4E2-59E0-4F90-93EB-5E372328BFD6}" dt="2025-08-06T17:18:14.639" v="1512" actId="14100"/>
        <pc:sldMkLst>
          <pc:docMk/>
          <pc:sldMk cId="245707704" sldId="267"/>
        </pc:sldMkLst>
        <pc:spChg chg="mod ord">
          <ac:chgData name="Lars Prick Klubbchef" userId="c0f1b029-4425-4eef-92c4-86c9ad3c2c06" providerId="ADAL" clId="{297FE4E2-59E0-4F90-93EB-5E372328BFD6}" dt="2025-08-06T16:51:02.797" v="257" actId="700"/>
          <ac:spMkLst>
            <pc:docMk/>
            <pc:sldMk cId="245707704" sldId="267"/>
            <ac:spMk id="2" creationId="{B27DE552-CB25-785E-83A1-63A855191A18}"/>
          </ac:spMkLst>
        </pc:spChg>
        <pc:spChg chg="add mod ord">
          <ac:chgData name="Lars Prick Klubbchef" userId="c0f1b029-4425-4eef-92c4-86c9ad3c2c06" providerId="ADAL" clId="{297FE4E2-59E0-4F90-93EB-5E372328BFD6}" dt="2025-08-06T16:53:49.492" v="410" actId="20577"/>
          <ac:spMkLst>
            <pc:docMk/>
            <pc:sldMk cId="245707704" sldId="267"/>
            <ac:spMk id="8" creationId="{79073701-221B-7C19-6BBF-64DC5EF46631}"/>
          </ac:spMkLst>
        </pc:spChg>
        <pc:spChg chg="add mod">
          <ac:chgData name="Lars Prick Klubbchef" userId="c0f1b029-4425-4eef-92c4-86c9ad3c2c06" providerId="ADAL" clId="{297FE4E2-59E0-4F90-93EB-5E372328BFD6}" dt="2025-08-06T17:18:14.639" v="1512" actId="14100"/>
          <ac:spMkLst>
            <pc:docMk/>
            <pc:sldMk cId="245707704" sldId="267"/>
            <ac:spMk id="11" creationId="{E1256B41-B424-43DF-5240-548E96FBDF4E}"/>
          </ac:spMkLst>
        </pc:spChg>
        <pc:graphicFrameChg chg="add mod ord">
          <ac:chgData name="Lars Prick Klubbchef" userId="c0f1b029-4425-4eef-92c4-86c9ad3c2c06" providerId="ADAL" clId="{297FE4E2-59E0-4F90-93EB-5E372328BFD6}" dt="2025-08-06T17:16:06.213" v="1334" actId="14100"/>
          <ac:graphicFrameMkLst>
            <pc:docMk/>
            <pc:sldMk cId="245707704" sldId="267"/>
            <ac:graphicFrameMk id="5" creationId="{1BE4A615-797A-9C47-590B-E2C77B45DC9A}"/>
          </ac:graphicFrameMkLst>
        </pc:graphicFrameChg>
        <pc:graphicFrameChg chg="add mod ord">
          <ac:chgData name="Lars Prick Klubbchef" userId="c0f1b029-4425-4eef-92c4-86c9ad3c2c06" providerId="ADAL" clId="{297FE4E2-59E0-4F90-93EB-5E372328BFD6}" dt="2025-08-06T17:16:11.704" v="1335" actId="14100"/>
          <ac:graphicFrameMkLst>
            <pc:docMk/>
            <pc:sldMk cId="245707704" sldId="267"/>
            <ac:graphicFrameMk id="6" creationId="{6B03A690-273B-2D78-A708-983E4C90C21D}"/>
          </ac:graphicFrameMkLst>
        </pc:graphicFrameChg>
      </pc:sldChg>
      <pc:sldChg chg="addSp delSp modSp new mod modClrScheme chgLayout">
        <pc:chgData name="Lars Prick Klubbchef" userId="c0f1b029-4425-4eef-92c4-86c9ad3c2c06" providerId="ADAL" clId="{297FE4E2-59E0-4F90-93EB-5E372328BFD6}" dt="2025-08-07T11:32:27.807" v="2696" actId="404"/>
        <pc:sldMkLst>
          <pc:docMk/>
          <pc:sldMk cId="1113113210" sldId="268"/>
        </pc:sldMkLst>
        <pc:spChg chg="add mod ord">
          <ac:chgData name="Lars Prick Klubbchef" userId="c0f1b029-4425-4eef-92c4-86c9ad3c2c06" providerId="ADAL" clId="{297FE4E2-59E0-4F90-93EB-5E372328BFD6}" dt="2025-08-07T11:32:27.807" v="2696" actId="404"/>
          <ac:spMkLst>
            <pc:docMk/>
            <pc:sldMk cId="1113113210" sldId="268"/>
            <ac:spMk id="10" creationId="{518203A0-0C34-8D33-9285-D451C134F151}"/>
          </ac:spMkLst>
        </pc:spChg>
        <pc:spChg chg="add mod ord">
          <ac:chgData name="Lars Prick Klubbchef" userId="c0f1b029-4425-4eef-92c4-86c9ad3c2c06" providerId="ADAL" clId="{297FE4E2-59E0-4F90-93EB-5E372328BFD6}" dt="2025-08-07T11:31:13.275" v="2618" actId="113"/>
          <ac:spMkLst>
            <pc:docMk/>
            <pc:sldMk cId="1113113210" sldId="268"/>
            <ac:spMk id="12" creationId="{F70303B1-0B12-3BC8-4F4C-657BA08EA8ED}"/>
          </ac:spMkLst>
        </pc:spChg>
        <pc:graphicFrameChg chg="add mod">
          <ac:chgData name="Lars Prick Klubbchef" userId="c0f1b029-4425-4eef-92c4-86c9ad3c2c06" providerId="ADAL" clId="{297FE4E2-59E0-4F90-93EB-5E372328BFD6}" dt="2025-08-07T11:11:30.617" v="2151" actId="113"/>
          <ac:graphicFrameMkLst>
            <pc:docMk/>
            <pc:sldMk cId="1113113210" sldId="268"/>
            <ac:graphicFrameMk id="16" creationId="{379BF00E-DC53-3E25-DA71-65A0FA07CDC4}"/>
          </ac:graphicFrameMkLst>
        </pc:graphicFrameChg>
        <pc:graphicFrameChg chg="add mod">
          <ac:chgData name="Lars Prick Klubbchef" userId="c0f1b029-4425-4eef-92c4-86c9ad3c2c06" providerId="ADAL" clId="{297FE4E2-59E0-4F90-93EB-5E372328BFD6}" dt="2025-08-07T11:12:34.910" v="2158" actId="113"/>
          <ac:graphicFrameMkLst>
            <pc:docMk/>
            <pc:sldMk cId="1113113210" sldId="268"/>
            <ac:graphicFrameMk id="17" creationId="{6E1BE009-58D6-7BE6-31AF-36D659984612}"/>
          </ac:graphicFrameMkLst>
        </pc:graphicFrameChg>
      </pc:sldChg>
      <pc:sldChg chg="addSp delSp modSp new del mod setBg modClrScheme chgLayout">
        <pc:chgData name="Lars Prick Klubbchef" userId="c0f1b029-4425-4eef-92c4-86c9ad3c2c06" providerId="ADAL" clId="{297FE4E2-59E0-4F90-93EB-5E372328BFD6}" dt="2025-08-12T09:33:07.641" v="5528" actId="47"/>
        <pc:sldMkLst>
          <pc:docMk/>
          <pc:sldMk cId="2097767603" sldId="269"/>
        </pc:sldMkLst>
        <pc:spChg chg="mod ord">
          <ac:chgData name="Lars Prick Klubbchef" userId="c0f1b029-4425-4eef-92c4-86c9ad3c2c06" providerId="ADAL" clId="{297FE4E2-59E0-4F90-93EB-5E372328BFD6}" dt="2025-08-11T09:25:32.676" v="5168" actId="26606"/>
          <ac:spMkLst>
            <pc:docMk/>
            <pc:sldMk cId="2097767603" sldId="269"/>
            <ac:spMk id="2" creationId="{72DB74D7-CE1A-543A-110E-360A86562916}"/>
          </ac:spMkLst>
        </pc:spChg>
        <pc:spChg chg="add mod ord">
          <ac:chgData name="Lars Prick Klubbchef" userId="c0f1b029-4425-4eef-92c4-86c9ad3c2c06" providerId="ADAL" clId="{297FE4E2-59E0-4F90-93EB-5E372328BFD6}" dt="2025-08-11T09:25:32.676" v="5168" actId="26606"/>
          <ac:spMkLst>
            <pc:docMk/>
            <pc:sldMk cId="2097767603" sldId="269"/>
            <ac:spMk id="5" creationId="{A400FC38-5273-0FA8-EFE6-9C23722E29F9}"/>
          </ac:spMkLst>
        </pc:spChg>
        <pc:spChg chg="add del">
          <ac:chgData name="Lars Prick Klubbchef" userId="c0f1b029-4425-4eef-92c4-86c9ad3c2c06" providerId="ADAL" clId="{297FE4E2-59E0-4F90-93EB-5E372328BFD6}" dt="2025-08-11T09:25:32.676" v="5168" actId="26606"/>
          <ac:spMkLst>
            <pc:docMk/>
            <pc:sldMk cId="2097767603" sldId="269"/>
            <ac:spMk id="11" creationId="{C0763A76-9F1C-4FC5-82B7-DD475DA461B2}"/>
          </ac:spMkLst>
        </pc:spChg>
        <pc:spChg chg="add del">
          <ac:chgData name="Lars Prick Klubbchef" userId="c0f1b029-4425-4eef-92c4-86c9ad3c2c06" providerId="ADAL" clId="{297FE4E2-59E0-4F90-93EB-5E372328BFD6}" dt="2025-08-11T09:25:32.676" v="5168" actId="26606"/>
          <ac:spMkLst>
            <pc:docMk/>
            <pc:sldMk cId="2097767603" sldId="269"/>
            <ac:spMk id="13" creationId="{E81BF4F6-F2CF-4984-9D14-D6966D92F99F}"/>
          </ac:spMkLst>
        </pc:spChg>
        <pc:spChg chg="add">
          <ac:chgData name="Lars Prick Klubbchef" userId="c0f1b029-4425-4eef-92c4-86c9ad3c2c06" providerId="ADAL" clId="{297FE4E2-59E0-4F90-93EB-5E372328BFD6}" dt="2025-08-11T09:25:32.676" v="5168" actId="26606"/>
          <ac:spMkLst>
            <pc:docMk/>
            <pc:sldMk cId="2097767603" sldId="269"/>
            <ac:spMk id="18" creationId="{45D37F4E-DDB4-456B-97E0-9937730A039F}"/>
          </ac:spMkLst>
        </pc:spChg>
        <pc:spChg chg="add">
          <ac:chgData name="Lars Prick Klubbchef" userId="c0f1b029-4425-4eef-92c4-86c9ad3c2c06" providerId="ADAL" clId="{297FE4E2-59E0-4F90-93EB-5E372328BFD6}" dt="2025-08-11T09:25:32.676" v="5168" actId="26606"/>
          <ac:spMkLst>
            <pc:docMk/>
            <pc:sldMk cId="2097767603" sldId="269"/>
            <ac:spMk id="20" creationId="{B2DD41CD-8F47-4F56-AD12-4E2FF7696987}"/>
          </ac:spMkLst>
        </pc:spChg>
        <pc:picChg chg="add mod">
          <ac:chgData name="Lars Prick Klubbchef" userId="c0f1b029-4425-4eef-92c4-86c9ad3c2c06" providerId="ADAL" clId="{297FE4E2-59E0-4F90-93EB-5E372328BFD6}" dt="2025-08-11T09:25:32.676" v="5168" actId="26606"/>
          <ac:picMkLst>
            <pc:docMk/>
            <pc:sldMk cId="2097767603" sldId="269"/>
            <ac:picMk id="7" creationId="{4E4A994A-45A9-081F-0B7A-0DAFDAE3073C}"/>
          </ac:picMkLst>
        </pc:picChg>
      </pc:sldChg>
      <pc:sldChg chg="addSp delSp modSp new del mod modClrScheme chgLayout">
        <pc:chgData name="Lars Prick Klubbchef" userId="c0f1b029-4425-4eef-92c4-86c9ad3c2c06" providerId="ADAL" clId="{297FE4E2-59E0-4F90-93EB-5E372328BFD6}" dt="2025-08-12T09:33:04.224" v="5527" actId="47"/>
        <pc:sldMkLst>
          <pc:docMk/>
          <pc:sldMk cId="2492751635" sldId="270"/>
        </pc:sldMkLst>
        <pc:spChg chg="del mod ord">
          <ac:chgData name="Lars Prick Klubbchef" userId="c0f1b029-4425-4eef-92c4-86c9ad3c2c06" providerId="ADAL" clId="{297FE4E2-59E0-4F90-93EB-5E372328BFD6}" dt="2025-08-11T18:23:41.494" v="5177" actId="700"/>
          <ac:spMkLst>
            <pc:docMk/>
            <pc:sldMk cId="2492751635" sldId="270"/>
            <ac:spMk id="2" creationId="{5667F7D9-640E-D160-121D-07FCF5C2B2C1}"/>
          </ac:spMkLst>
        </pc:spChg>
        <pc:spChg chg="del mod ord">
          <ac:chgData name="Lars Prick Klubbchef" userId="c0f1b029-4425-4eef-92c4-86c9ad3c2c06" providerId="ADAL" clId="{297FE4E2-59E0-4F90-93EB-5E372328BFD6}" dt="2025-08-11T18:23:41.494" v="5177" actId="700"/>
          <ac:spMkLst>
            <pc:docMk/>
            <pc:sldMk cId="2492751635" sldId="270"/>
            <ac:spMk id="3" creationId="{631B86EB-2842-9F3B-CC2D-28FD0F5943DB}"/>
          </ac:spMkLst>
        </pc:spChg>
        <pc:spChg chg="add mod ord">
          <ac:chgData name="Lars Prick Klubbchef" userId="c0f1b029-4425-4eef-92c4-86c9ad3c2c06" providerId="ADAL" clId="{297FE4E2-59E0-4F90-93EB-5E372328BFD6}" dt="2025-08-11T18:23:41.494" v="5177" actId="700"/>
          <ac:spMkLst>
            <pc:docMk/>
            <pc:sldMk cId="2492751635" sldId="270"/>
            <ac:spMk id="4" creationId="{335DD3D0-1EF6-4D45-A708-D4086B40A9FB}"/>
          </ac:spMkLst>
        </pc:spChg>
        <pc:spChg chg="add mod ord">
          <ac:chgData name="Lars Prick Klubbchef" userId="c0f1b029-4425-4eef-92c4-86c9ad3c2c06" providerId="ADAL" clId="{297FE4E2-59E0-4F90-93EB-5E372328BFD6}" dt="2025-08-11T18:23:49.217" v="5181" actId="27636"/>
          <ac:spMkLst>
            <pc:docMk/>
            <pc:sldMk cId="2492751635" sldId="270"/>
            <ac:spMk id="5" creationId="{6E5DCDDD-0197-9015-F09E-C71AB32C5F95}"/>
          </ac:spMkLst>
        </pc:spChg>
        <pc:spChg chg="add mod ord">
          <ac:chgData name="Lars Prick Klubbchef" userId="c0f1b029-4425-4eef-92c4-86c9ad3c2c06" providerId="ADAL" clId="{297FE4E2-59E0-4F90-93EB-5E372328BFD6}" dt="2025-08-11T18:23:41.494" v="5177" actId="700"/>
          <ac:spMkLst>
            <pc:docMk/>
            <pc:sldMk cId="2492751635" sldId="270"/>
            <ac:spMk id="6" creationId="{E1546596-B9BF-ACC5-5999-D551047D1B9C}"/>
          </ac:spMkLst>
        </pc:spChg>
      </pc:sldChg>
      <pc:sldChg chg="addSp new del">
        <pc:chgData name="Lars Prick Klubbchef" userId="c0f1b029-4425-4eef-92c4-86c9ad3c2c06" providerId="ADAL" clId="{297FE4E2-59E0-4F90-93EB-5E372328BFD6}" dt="2025-08-11T18:23:27.453" v="5175" actId="47"/>
        <pc:sldMkLst>
          <pc:docMk/>
          <pc:sldMk cId="2508101250" sldId="270"/>
        </pc:sldMkLst>
        <pc:spChg chg="add">
          <ac:chgData name="Lars Prick Klubbchef" userId="c0f1b029-4425-4eef-92c4-86c9ad3c2c06" providerId="ADAL" clId="{297FE4E2-59E0-4F90-93EB-5E372328BFD6}" dt="2025-08-11T18:22:56.342" v="5170"/>
          <ac:spMkLst>
            <pc:docMk/>
            <pc:sldMk cId="2508101250" sldId="270"/>
            <ac:spMk id="4" creationId="{875AE5C7-5A83-E3DF-3C3C-1E2C5096ABFA}"/>
          </ac:spMkLst>
        </pc:spChg>
        <pc:spChg chg="add">
          <ac:chgData name="Lars Prick Klubbchef" userId="c0f1b029-4425-4eef-92c4-86c9ad3c2c06" providerId="ADAL" clId="{297FE4E2-59E0-4F90-93EB-5E372328BFD6}" dt="2025-08-11T18:22:56.342" v="5170"/>
          <ac:spMkLst>
            <pc:docMk/>
            <pc:sldMk cId="2508101250" sldId="270"/>
            <ac:spMk id="5" creationId="{0B145AEA-23B0-7FFA-442A-382F22E7780C}"/>
          </ac:spMkLst>
        </pc:spChg>
        <pc:spChg chg="add">
          <ac:chgData name="Lars Prick Klubbchef" userId="c0f1b029-4425-4eef-92c4-86c9ad3c2c06" providerId="ADAL" clId="{297FE4E2-59E0-4F90-93EB-5E372328BFD6}" dt="2025-08-11T18:22:56.342" v="5170"/>
          <ac:spMkLst>
            <pc:docMk/>
            <pc:sldMk cId="2508101250" sldId="270"/>
            <ac:spMk id="6" creationId="{FEABCC02-2C5A-8DF6-A543-9342FCDFDE6E}"/>
          </ac:spMkLst>
        </pc:spChg>
        <pc:spChg chg="add">
          <ac:chgData name="Lars Prick Klubbchef" userId="c0f1b029-4425-4eef-92c4-86c9ad3c2c06" providerId="ADAL" clId="{297FE4E2-59E0-4F90-93EB-5E372328BFD6}" dt="2025-08-11T18:22:56.342" v="5170"/>
          <ac:spMkLst>
            <pc:docMk/>
            <pc:sldMk cId="2508101250" sldId="270"/>
            <ac:spMk id="7" creationId="{F8968F53-668A-436F-29CA-D100C1F939CE}"/>
          </ac:spMkLst>
        </pc:spChg>
        <pc:spChg chg="add">
          <ac:chgData name="Lars Prick Klubbchef" userId="c0f1b029-4425-4eef-92c4-86c9ad3c2c06" providerId="ADAL" clId="{297FE4E2-59E0-4F90-93EB-5E372328BFD6}" dt="2025-08-11T18:22:56.342" v="5170"/>
          <ac:spMkLst>
            <pc:docMk/>
            <pc:sldMk cId="2508101250" sldId="270"/>
            <ac:spMk id="8" creationId="{8A942276-22B2-96DB-D562-90F9B89ABF15}"/>
          </ac:spMkLst>
        </pc:spChg>
      </pc:sldChg>
      <pc:sldChg chg="addSp delSp modSp add del mod">
        <pc:chgData name="Lars Prick Klubbchef" userId="c0f1b029-4425-4eef-92c4-86c9ad3c2c06" providerId="ADAL" clId="{297FE4E2-59E0-4F90-93EB-5E372328BFD6}" dt="2025-08-12T09:33:08.743" v="5529" actId="47"/>
        <pc:sldMkLst>
          <pc:docMk/>
          <pc:sldMk cId="247036255" sldId="271"/>
        </pc:sldMkLst>
        <pc:spChg chg="mod">
          <ac:chgData name="Lars Prick Klubbchef" userId="c0f1b029-4425-4eef-92c4-86c9ad3c2c06" providerId="ADAL" clId="{297FE4E2-59E0-4F90-93EB-5E372328BFD6}" dt="2025-08-11T18:29:25.272" v="5238" actId="20577"/>
          <ac:spMkLst>
            <pc:docMk/>
            <pc:sldMk cId="247036255" sldId="271"/>
            <ac:spMk id="2" creationId="{9C04AD52-5193-A57F-3904-E42091343B7E}"/>
          </ac:spMkLst>
        </pc:spChg>
        <pc:spChg chg="add">
          <ac:chgData name="Lars Prick Klubbchef" userId="c0f1b029-4425-4eef-92c4-86c9ad3c2c06" providerId="ADAL" clId="{297FE4E2-59E0-4F90-93EB-5E372328BFD6}" dt="2025-08-11T18:27:27.955" v="5184"/>
          <ac:spMkLst>
            <pc:docMk/>
            <pc:sldMk cId="247036255" sldId="271"/>
            <ac:spMk id="3" creationId="{E366CF8F-50CC-AB8E-CA77-A8D556D13D62}"/>
          </ac:spMkLst>
        </pc:spChg>
        <pc:spChg chg="add">
          <ac:chgData name="Lars Prick Klubbchef" userId="c0f1b029-4425-4eef-92c4-86c9ad3c2c06" providerId="ADAL" clId="{297FE4E2-59E0-4F90-93EB-5E372328BFD6}" dt="2025-08-11T18:27:27.955" v="5184"/>
          <ac:spMkLst>
            <pc:docMk/>
            <pc:sldMk cId="247036255" sldId="271"/>
            <ac:spMk id="4" creationId="{68743921-65F9-0966-E18E-90DE3B8FEBB7}"/>
          </ac:spMkLst>
        </pc:spChg>
        <pc:spChg chg="del mod">
          <ac:chgData name="Lars Prick Klubbchef" userId="c0f1b029-4425-4eef-92c4-86c9ad3c2c06" providerId="ADAL" clId="{297FE4E2-59E0-4F90-93EB-5E372328BFD6}" dt="2025-08-11T18:27:56.920" v="5185" actId="478"/>
          <ac:spMkLst>
            <pc:docMk/>
            <pc:sldMk cId="247036255" sldId="271"/>
            <ac:spMk id="5" creationId="{E16554B8-10C8-3985-D585-AEB89D96CCFD}"/>
          </ac:spMkLst>
        </pc:spChg>
        <pc:spChg chg="add">
          <ac:chgData name="Lars Prick Klubbchef" userId="c0f1b029-4425-4eef-92c4-86c9ad3c2c06" providerId="ADAL" clId="{297FE4E2-59E0-4F90-93EB-5E372328BFD6}" dt="2025-08-11T18:27:27.955" v="5184"/>
          <ac:spMkLst>
            <pc:docMk/>
            <pc:sldMk cId="247036255" sldId="271"/>
            <ac:spMk id="6" creationId="{FC464597-B442-0CEB-3295-464131411741}"/>
          </ac:spMkLst>
        </pc:spChg>
        <pc:spChg chg="add">
          <ac:chgData name="Lars Prick Klubbchef" userId="c0f1b029-4425-4eef-92c4-86c9ad3c2c06" providerId="ADAL" clId="{297FE4E2-59E0-4F90-93EB-5E372328BFD6}" dt="2025-08-11T18:27:27.955" v="5184"/>
          <ac:spMkLst>
            <pc:docMk/>
            <pc:sldMk cId="247036255" sldId="271"/>
            <ac:spMk id="8" creationId="{A98DF2E4-B334-7BE2-56D0-A8BA530F172D}"/>
          </ac:spMkLst>
        </pc:spChg>
        <pc:spChg chg="add">
          <ac:chgData name="Lars Prick Klubbchef" userId="c0f1b029-4425-4eef-92c4-86c9ad3c2c06" providerId="ADAL" clId="{297FE4E2-59E0-4F90-93EB-5E372328BFD6}" dt="2025-08-11T18:27:27.955" v="5184"/>
          <ac:spMkLst>
            <pc:docMk/>
            <pc:sldMk cId="247036255" sldId="271"/>
            <ac:spMk id="9" creationId="{760C70E5-5594-27D4-B176-E5571B5FA2F4}"/>
          </ac:spMkLst>
        </pc:spChg>
        <pc:spChg chg="add">
          <ac:chgData name="Lars Prick Klubbchef" userId="c0f1b029-4425-4eef-92c4-86c9ad3c2c06" providerId="ADAL" clId="{297FE4E2-59E0-4F90-93EB-5E372328BFD6}" dt="2025-08-11T18:27:27.955" v="5184"/>
          <ac:spMkLst>
            <pc:docMk/>
            <pc:sldMk cId="247036255" sldId="271"/>
            <ac:spMk id="10" creationId="{FA511E02-FF70-5C67-3665-51BDCB3039C1}"/>
          </ac:spMkLst>
        </pc:spChg>
        <pc:spChg chg="add">
          <ac:chgData name="Lars Prick Klubbchef" userId="c0f1b029-4425-4eef-92c4-86c9ad3c2c06" providerId="ADAL" clId="{297FE4E2-59E0-4F90-93EB-5E372328BFD6}" dt="2025-08-11T18:27:27.955" v="5184"/>
          <ac:spMkLst>
            <pc:docMk/>
            <pc:sldMk cId="247036255" sldId="271"/>
            <ac:spMk id="11" creationId="{A88D5C7D-F48D-EF8C-BCDE-67667A7EA890}"/>
          </ac:spMkLst>
        </pc:spChg>
        <pc:spChg chg="add">
          <ac:chgData name="Lars Prick Klubbchef" userId="c0f1b029-4425-4eef-92c4-86c9ad3c2c06" providerId="ADAL" clId="{297FE4E2-59E0-4F90-93EB-5E372328BFD6}" dt="2025-08-11T18:27:27.955" v="5184"/>
          <ac:spMkLst>
            <pc:docMk/>
            <pc:sldMk cId="247036255" sldId="271"/>
            <ac:spMk id="12" creationId="{E9497047-EFA8-A2E8-2B87-7F689C5CCA4C}"/>
          </ac:spMkLst>
        </pc:spChg>
        <pc:spChg chg="add">
          <ac:chgData name="Lars Prick Klubbchef" userId="c0f1b029-4425-4eef-92c4-86c9ad3c2c06" providerId="ADAL" clId="{297FE4E2-59E0-4F90-93EB-5E372328BFD6}" dt="2025-08-11T18:27:27.955" v="5184"/>
          <ac:spMkLst>
            <pc:docMk/>
            <pc:sldMk cId="247036255" sldId="271"/>
            <ac:spMk id="13" creationId="{9D578DDB-7041-3ED7-9D35-2B70D5F6464E}"/>
          </ac:spMkLst>
        </pc:spChg>
        <pc:spChg chg="add mod">
          <ac:chgData name="Lars Prick Klubbchef" userId="c0f1b029-4425-4eef-92c4-86c9ad3c2c06" providerId="ADAL" clId="{297FE4E2-59E0-4F90-93EB-5E372328BFD6}" dt="2025-08-12T08:57:36.890" v="5526" actId="20577"/>
          <ac:spMkLst>
            <pc:docMk/>
            <pc:sldMk cId="247036255" sldId="271"/>
            <ac:spMk id="14" creationId="{B4021EAE-AECD-93F8-D423-428A40FB5D86}"/>
          </ac:spMkLst>
        </pc:spChg>
        <pc:spChg chg="del">
          <ac:chgData name="Lars Prick Klubbchef" userId="c0f1b029-4425-4eef-92c4-86c9ad3c2c06" providerId="ADAL" clId="{297FE4E2-59E0-4F90-93EB-5E372328BFD6}" dt="2025-08-11T18:28:34.023" v="5192" actId="26606"/>
          <ac:spMkLst>
            <pc:docMk/>
            <pc:sldMk cId="247036255" sldId="271"/>
            <ac:spMk id="18" creationId="{070063DC-F03A-D73B-6F5E-8E7181A473FA}"/>
          </ac:spMkLst>
        </pc:spChg>
        <pc:spChg chg="del">
          <ac:chgData name="Lars Prick Klubbchef" userId="c0f1b029-4425-4eef-92c4-86c9ad3c2c06" providerId="ADAL" clId="{297FE4E2-59E0-4F90-93EB-5E372328BFD6}" dt="2025-08-11T18:28:34.023" v="5192" actId="26606"/>
          <ac:spMkLst>
            <pc:docMk/>
            <pc:sldMk cId="247036255" sldId="271"/>
            <ac:spMk id="20" creationId="{45082482-317D-D04F-7B6C-4270F3262E7A}"/>
          </ac:spMkLst>
        </pc:spChg>
        <pc:spChg chg="add">
          <ac:chgData name="Lars Prick Klubbchef" userId="c0f1b029-4425-4eef-92c4-86c9ad3c2c06" providerId="ADAL" clId="{297FE4E2-59E0-4F90-93EB-5E372328BFD6}" dt="2025-08-11T18:28:34.023" v="5192" actId="26606"/>
          <ac:spMkLst>
            <pc:docMk/>
            <pc:sldMk cId="247036255" sldId="271"/>
            <ac:spMk id="25" creationId="{45D37F4E-DDB4-456B-97E0-9937730A039F}"/>
          </ac:spMkLst>
        </pc:spChg>
        <pc:spChg chg="add">
          <ac:chgData name="Lars Prick Klubbchef" userId="c0f1b029-4425-4eef-92c4-86c9ad3c2c06" providerId="ADAL" clId="{297FE4E2-59E0-4F90-93EB-5E372328BFD6}" dt="2025-08-11T18:28:34.023" v="5192" actId="26606"/>
          <ac:spMkLst>
            <pc:docMk/>
            <pc:sldMk cId="247036255" sldId="271"/>
            <ac:spMk id="27" creationId="{B2DD41CD-8F47-4F56-AD12-4E2FF7696987}"/>
          </ac:spMkLst>
        </pc:spChg>
        <pc:picChg chg="ord">
          <ac:chgData name="Lars Prick Klubbchef" userId="c0f1b029-4425-4eef-92c4-86c9ad3c2c06" providerId="ADAL" clId="{297FE4E2-59E0-4F90-93EB-5E372328BFD6}" dt="2025-08-11T18:28:34.023" v="5192" actId="26606"/>
          <ac:picMkLst>
            <pc:docMk/>
            <pc:sldMk cId="247036255" sldId="271"/>
            <ac:picMk id="7" creationId="{A35056E6-FBFF-E379-30BB-45277B4BB78A}"/>
          </ac:picMkLst>
        </pc:picChg>
      </pc:sldChg>
      <pc:sldChg chg="addSp modSp new del mod">
        <pc:chgData name="Lars Prick Klubbchef" userId="c0f1b029-4425-4eef-92c4-86c9ad3c2c06" providerId="ADAL" clId="{297FE4E2-59E0-4F90-93EB-5E372328BFD6}" dt="2025-08-11T18:23:24.315" v="5174" actId="47"/>
        <pc:sldMkLst>
          <pc:docMk/>
          <pc:sldMk cId="1915955573" sldId="271"/>
        </pc:sldMkLst>
        <pc:spChg chg="mod">
          <ac:chgData name="Lars Prick Klubbchef" userId="c0f1b029-4425-4eef-92c4-86c9ad3c2c06" providerId="ADAL" clId="{297FE4E2-59E0-4F90-93EB-5E372328BFD6}" dt="2025-08-11T18:23:09.752" v="5172" actId="5793"/>
          <ac:spMkLst>
            <pc:docMk/>
            <pc:sldMk cId="1915955573" sldId="271"/>
            <ac:spMk id="3" creationId="{2779FC37-E3BE-4B1A-D27D-D2EF95D9FBA9}"/>
          </ac:spMkLst>
        </pc:spChg>
        <pc:spChg chg="add">
          <ac:chgData name="Lars Prick Klubbchef" userId="c0f1b029-4425-4eef-92c4-86c9ad3c2c06" providerId="ADAL" clId="{297FE4E2-59E0-4F90-93EB-5E372328BFD6}" dt="2025-08-11T18:23:12.689" v="5173"/>
          <ac:spMkLst>
            <pc:docMk/>
            <pc:sldMk cId="1915955573" sldId="271"/>
            <ac:spMk id="4" creationId="{023730F4-52F8-50BA-BEFF-95A5B1CAB5DB}"/>
          </ac:spMkLst>
        </pc:spChg>
        <pc:spChg chg="add">
          <ac:chgData name="Lars Prick Klubbchef" userId="c0f1b029-4425-4eef-92c4-86c9ad3c2c06" providerId="ADAL" clId="{297FE4E2-59E0-4F90-93EB-5E372328BFD6}" dt="2025-08-11T18:23:12.689" v="5173"/>
          <ac:spMkLst>
            <pc:docMk/>
            <pc:sldMk cId="1915955573" sldId="271"/>
            <ac:spMk id="5" creationId="{C6757E63-7C8D-A463-0865-D931C0FF2E91}"/>
          </ac:spMkLst>
        </pc:spChg>
        <pc:spChg chg="add">
          <ac:chgData name="Lars Prick Klubbchef" userId="c0f1b029-4425-4eef-92c4-86c9ad3c2c06" providerId="ADAL" clId="{297FE4E2-59E0-4F90-93EB-5E372328BFD6}" dt="2025-08-11T18:23:12.689" v="5173"/>
          <ac:spMkLst>
            <pc:docMk/>
            <pc:sldMk cId="1915955573" sldId="271"/>
            <ac:spMk id="6" creationId="{7F40F7CD-97F4-4A66-8A96-D04112B55D7F}"/>
          </ac:spMkLst>
        </pc:spChg>
        <pc:spChg chg="add">
          <ac:chgData name="Lars Prick Klubbchef" userId="c0f1b029-4425-4eef-92c4-86c9ad3c2c06" providerId="ADAL" clId="{297FE4E2-59E0-4F90-93EB-5E372328BFD6}" dt="2025-08-11T18:23:12.689" v="5173"/>
          <ac:spMkLst>
            <pc:docMk/>
            <pc:sldMk cId="1915955573" sldId="271"/>
            <ac:spMk id="7" creationId="{5AE3076E-02E4-A47C-874E-62EF51A03F98}"/>
          </ac:spMkLst>
        </pc:spChg>
        <pc:spChg chg="add">
          <ac:chgData name="Lars Prick Klubbchef" userId="c0f1b029-4425-4eef-92c4-86c9ad3c2c06" providerId="ADAL" clId="{297FE4E2-59E0-4F90-93EB-5E372328BFD6}" dt="2025-08-11T18:23:12.689" v="5173"/>
          <ac:spMkLst>
            <pc:docMk/>
            <pc:sldMk cId="1915955573" sldId="271"/>
            <ac:spMk id="8" creationId="{A47B158B-CD70-5F51-7D5D-CB84AB8AF4D3}"/>
          </ac:spMkLst>
        </pc:spChg>
      </pc:sldChg>
      <pc:sldChg chg="modSp add del mod">
        <pc:chgData name="Lars Prick Klubbchef" userId="c0f1b029-4425-4eef-92c4-86c9ad3c2c06" providerId="ADAL" clId="{297FE4E2-59E0-4F90-93EB-5E372328BFD6}" dt="2025-08-12T09:33:10.312" v="5530" actId="47"/>
        <pc:sldMkLst>
          <pc:docMk/>
          <pc:sldMk cId="3616670536" sldId="272"/>
        </pc:sldMkLst>
        <pc:spChg chg="mod">
          <ac:chgData name="Lars Prick Klubbchef" userId="c0f1b029-4425-4eef-92c4-86c9ad3c2c06" providerId="ADAL" clId="{297FE4E2-59E0-4F90-93EB-5E372328BFD6}" dt="2025-08-11T18:30:06.114" v="5295" actId="20577"/>
          <ac:spMkLst>
            <pc:docMk/>
            <pc:sldMk cId="3616670536" sldId="272"/>
            <ac:spMk id="2" creationId="{975A6390-4891-0D37-AF40-49A06BAA3531}"/>
          </ac:spMkLst>
        </pc:spChg>
        <pc:spChg chg="mod">
          <ac:chgData name="Lars Prick Klubbchef" userId="c0f1b029-4425-4eef-92c4-86c9ad3c2c06" providerId="ADAL" clId="{297FE4E2-59E0-4F90-93EB-5E372328BFD6}" dt="2025-08-11T18:32:12.618" v="5511" actId="20577"/>
          <ac:spMkLst>
            <pc:docMk/>
            <pc:sldMk cId="3616670536" sldId="272"/>
            <ac:spMk id="14" creationId="{F9A535AE-50D6-3322-CD4C-AEDF5858EB7C}"/>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3" Type="http://schemas.openxmlformats.org/officeDocument/2006/relationships/themeOverride" Target="../theme/themeOverride9.xml"/><Relationship Id="rId2" Type="http://schemas.microsoft.com/office/2011/relationships/chartColorStyle" Target="colors10.xml"/><Relationship Id="rId1" Type="http://schemas.microsoft.com/office/2011/relationships/chartStyle" Target="style10.xml"/><Relationship Id="rId4"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3" Type="http://schemas.openxmlformats.org/officeDocument/2006/relationships/themeOverride" Target="../theme/themeOverride10.xml"/><Relationship Id="rId2" Type="http://schemas.microsoft.com/office/2011/relationships/chartColorStyle" Target="colors11.xml"/><Relationship Id="rId1" Type="http://schemas.microsoft.com/office/2011/relationships/chartStyle" Target="style11.xml"/><Relationship Id="rId4"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3" Type="http://schemas.openxmlformats.org/officeDocument/2006/relationships/themeOverride" Target="../theme/themeOverride11.xml"/><Relationship Id="rId2" Type="http://schemas.microsoft.com/office/2011/relationships/chartColorStyle" Target="colors12.xml"/><Relationship Id="rId1" Type="http://schemas.microsoft.com/office/2011/relationships/chartStyle" Target="style12.xml"/><Relationship Id="rId4"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3" Type="http://schemas.openxmlformats.org/officeDocument/2006/relationships/themeOverride" Target="../theme/themeOverride12.xml"/><Relationship Id="rId2" Type="http://schemas.microsoft.com/office/2011/relationships/chartColorStyle" Target="colors13.xml"/><Relationship Id="rId1" Type="http://schemas.microsoft.com/office/2011/relationships/chartStyle" Target="style13.xml"/><Relationship Id="rId4" Type="http://schemas.openxmlformats.org/officeDocument/2006/relationships/package" Target="../embeddings/Microsoft_Excel_Worksheet12.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6.xml"/><Relationship Id="rId1" Type="http://schemas.microsoft.com/office/2011/relationships/chartStyle" Target="style6.xml"/><Relationship Id="rId5" Type="http://schemas.openxmlformats.org/officeDocument/2006/relationships/chartUserShapes" Target="../drawings/drawing1.xml"/><Relationship Id="rId4"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3" Type="http://schemas.openxmlformats.org/officeDocument/2006/relationships/themeOverride" Target="../theme/themeOverride7.xml"/><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3" Type="http://schemas.openxmlformats.org/officeDocument/2006/relationships/themeOverride" Target="../theme/themeOverride8.xml"/><Relationship Id="rId2" Type="http://schemas.microsoft.com/office/2011/relationships/chartColorStyle" Target="colors9.xml"/><Relationship Id="rId1" Type="http://schemas.microsoft.com/office/2011/relationships/chartStyle" Target="style9.xml"/><Relationship Id="rId4"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r>
              <a:rPr lang="sv-SE" sz="1600" b="1"/>
              <a:t>Medlemsläge</a:t>
            </a:r>
            <a:r>
              <a:rPr lang="sv-SE" sz="1600" b="1" baseline="0"/>
              <a:t> 1 Juli 2025</a:t>
            </a:r>
            <a:endParaRPr lang="sv-SE" sz="1600" b="1"/>
          </a:p>
        </c:rich>
      </c:tx>
      <c:overlay val="0"/>
      <c:spPr>
        <a:noFill/>
        <a:ln>
          <a:noFill/>
        </a:ln>
        <a:effectLst/>
      </c:spPr>
      <c:txPr>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endParaRPr lang="sv-SE"/>
        </a:p>
      </c:txPr>
    </c:title>
    <c:autoTitleDeleted val="0"/>
    <c:plotArea>
      <c:layout/>
      <c:barChart>
        <c:barDir val="col"/>
        <c:grouping val="clustered"/>
        <c:varyColors val="0"/>
        <c:ser>
          <c:idx val="0"/>
          <c:order val="0"/>
          <c:tx>
            <c:strRef>
              <c:f>Blad1!$B$31</c:f>
              <c:strCache>
                <c:ptCount val="1"/>
                <c:pt idx="0">
                  <c:v>Årsmötes beslut</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4">
                        <a:lumMod val="75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Blad1!$A$32:$A$34</c:f>
              <c:strCache>
                <c:ptCount val="3"/>
                <c:pt idx="0">
                  <c:v>Premium senior</c:v>
                </c:pt>
                <c:pt idx="1">
                  <c:v>Premium junior</c:v>
                </c:pt>
                <c:pt idx="2">
                  <c:v>Vardag</c:v>
                </c:pt>
              </c:strCache>
            </c:strRef>
          </c:cat>
          <c:val>
            <c:numRef>
              <c:f>Blad1!$B$32:$B$34</c:f>
              <c:numCache>
                <c:formatCode>General</c:formatCode>
                <c:ptCount val="3"/>
                <c:pt idx="0">
                  <c:v>1000</c:v>
                </c:pt>
                <c:pt idx="1">
                  <c:v>250</c:v>
                </c:pt>
                <c:pt idx="2">
                  <c:v>100</c:v>
                </c:pt>
              </c:numCache>
            </c:numRef>
          </c:val>
          <c:extLst>
            <c:ext xmlns:c16="http://schemas.microsoft.com/office/drawing/2014/chart" uri="{C3380CC4-5D6E-409C-BE32-E72D297353CC}">
              <c16:uniqueId val="{00000000-0E7F-4350-8AAE-DFFADD021C1C}"/>
            </c:ext>
          </c:extLst>
        </c:ser>
        <c:ser>
          <c:idx val="1"/>
          <c:order val="1"/>
          <c:tx>
            <c:strRef>
              <c:f>Blad1!$C$31</c:f>
              <c:strCache>
                <c:ptCount val="1"/>
                <c:pt idx="0">
                  <c:v>2025_07_01</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2">
                        <a:lumMod val="75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Blad1!$A$32:$A$34</c:f>
              <c:strCache>
                <c:ptCount val="3"/>
                <c:pt idx="0">
                  <c:v>Premium senior</c:v>
                </c:pt>
                <c:pt idx="1">
                  <c:v>Premium junior</c:v>
                </c:pt>
                <c:pt idx="2">
                  <c:v>Vardag</c:v>
                </c:pt>
              </c:strCache>
            </c:strRef>
          </c:cat>
          <c:val>
            <c:numRef>
              <c:f>Blad1!$C$32:$C$34</c:f>
              <c:numCache>
                <c:formatCode>General</c:formatCode>
                <c:ptCount val="3"/>
                <c:pt idx="0">
                  <c:v>911</c:v>
                </c:pt>
                <c:pt idx="1">
                  <c:v>238</c:v>
                </c:pt>
                <c:pt idx="2">
                  <c:v>96</c:v>
                </c:pt>
              </c:numCache>
            </c:numRef>
          </c:val>
          <c:extLst>
            <c:ext xmlns:c16="http://schemas.microsoft.com/office/drawing/2014/chart" uri="{C3380CC4-5D6E-409C-BE32-E72D297353CC}">
              <c16:uniqueId val="{00000001-0E7F-4350-8AAE-DFFADD021C1C}"/>
            </c:ext>
          </c:extLst>
        </c:ser>
        <c:ser>
          <c:idx val="2"/>
          <c:order val="2"/>
          <c:tx>
            <c:strRef>
              <c:f>Blad1!$D$31</c:f>
              <c:strCache>
                <c:ptCount val="1"/>
                <c:pt idx="0">
                  <c:v>Platser kvar</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3"/>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Blad1!$A$32:$A$34</c:f>
              <c:strCache>
                <c:ptCount val="3"/>
                <c:pt idx="0">
                  <c:v>Premium senior</c:v>
                </c:pt>
                <c:pt idx="1">
                  <c:v>Premium junior</c:v>
                </c:pt>
                <c:pt idx="2">
                  <c:v>Vardag</c:v>
                </c:pt>
              </c:strCache>
            </c:strRef>
          </c:cat>
          <c:val>
            <c:numRef>
              <c:f>Blad1!$D$32:$D$34</c:f>
              <c:numCache>
                <c:formatCode>General</c:formatCode>
                <c:ptCount val="3"/>
                <c:pt idx="0">
                  <c:v>89</c:v>
                </c:pt>
                <c:pt idx="1">
                  <c:v>12</c:v>
                </c:pt>
                <c:pt idx="2">
                  <c:v>4</c:v>
                </c:pt>
              </c:numCache>
            </c:numRef>
          </c:val>
          <c:extLst>
            <c:ext xmlns:c16="http://schemas.microsoft.com/office/drawing/2014/chart" uri="{C3380CC4-5D6E-409C-BE32-E72D297353CC}">
              <c16:uniqueId val="{00000002-0E7F-4350-8AAE-DFFADD021C1C}"/>
            </c:ext>
          </c:extLst>
        </c:ser>
        <c:dLbls>
          <c:dLblPos val="outEnd"/>
          <c:showLegendKey val="0"/>
          <c:showVal val="1"/>
          <c:showCatName val="0"/>
          <c:showSerName val="0"/>
          <c:showPercent val="0"/>
          <c:showBubbleSize val="0"/>
        </c:dLbls>
        <c:gapWidth val="219"/>
        <c:overlap val="-27"/>
        <c:axId val="746783456"/>
        <c:axId val="746782016"/>
      </c:barChart>
      <c:catAx>
        <c:axId val="7467834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crossAx val="746782016"/>
        <c:crosses val="autoZero"/>
        <c:auto val="1"/>
        <c:lblAlgn val="ctr"/>
        <c:lblOffset val="100"/>
        <c:noMultiLvlLbl val="0"/>
      </c:catAx>
      <c:valAx>
        <c:axId val="74678201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crossAx val="74678345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sv-SE"/>
        </a:p>
      </c:txPr>
    </c:legend>
    <c:plotVisOnly val="1"/>
    <c:dispBlanksAs val="gap"/>
    <c:showDLblsOverMax val="0"/>
  </c:chart>
  <c:spPr>
    <a:noFill/>
    <a:ln>
      <a:noFill/>
    </a:ln>
    <a:effectLst/>
  </c:spPr>
  <c:txPr>
    <a:bodyPr/>
    <a:lstStyle/>
    <a:p>
      <a:pPr>
        <a:defRPr/>
      </a:pPr>
      <a:endParaRPr lang="sv-SE"/>
    </a:p>
  </c:txPr>
  <c:externalData r:id="rId4">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sv-SE" b="1"/>
              <a:t>Överskott</a:t>
            </a:r>
            <a:r>
              <a:rPr lang="sv-SE" b="1" baseline="0"/>
              <a:t> övertid</a:t>
            </a:r>
            <a:endParaRPr lang="sv-SE" b="1"/>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sv-SE"/>
        </a:p>
      </c:txPr>
    </c:title>
    <c:autoTitleDeleted val="0"/>
    <c:plotArea>
      <c:layout/>
      <c:barChart>
        <c:barDir val="col"/>
        <c:grouping val="clustered"/>
        <c:varyColors val="0"/>
        <c:ser>
          <c:idx val="0"/>
          <c:order val="0"/>
          <c:spPr>
            <a:solidFill>
              <a:schemeClr val="accent1"/>
            </a:solidFill>
            <a:ln>
              <a:noFill/>
            </a:ln>
            <a:effectLst/>
          </c:spPr>
          <c:invertIfNegative val="0"/>
          <c:dLbls>
            <c:dLbl>
              <c:idx val="0"/>
              <c:layout>
                <c:manualLayout>
                  <c:x val="-4.5242847638057221E-2"/>
                  <c:y val="-4.1666666666666664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798-4C92-93E9-5AD1A87998E5}"/>
                </c:ext>
              </c:extLst>
            </c:dLbl>
            <c:dLbl>
              <c:idx val="1"/>
              <c:layout>
                <c:manualLayout>
                  <c:x val="1.5968063872255463E-2"/>
                  <c:y val="-6.4814814814814811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798-4C92-93E9-5AD1A87998E5}"/>
                </c:ext>
              </c:extLst>
            </c:dLbl>
            <c:dLbl>
              <c:idx val="2"/>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accent6"/>
                      </a:solidFill>
                      <a:latin typeface="+mn-lt"/>
                      <a:ea typeface="+mn-ea"/>
                      <a:cs typeface="+mn-cs"/>
                    </a:defRPr>
                  </a:pPr>
                  <a:endParaRPr lang="sv-SE"/>
                </a:p>
              </c:txPr>
              <c:dLblPos val="outEnd"/>
              <c:showLegendKey val="0"/>
              <c:showVal val="1"/>
              <c:showCatName val="0"/>
              <c:showSerName val="0"/>
              <c:showPercent val="0"/>
              <c:showBubbleSize val="0"/>
              <c:extLst>
                <c:ext xmlns:c16="http://schemas.microsoft.com/office/drawing/2014/chart" uri="{C3380CC4-5D6E-409C-BE32-E72D297353CC}">
                  <c16:uniqueId val="{00000002-A798-4C92-93E9-5AD1A87998E5}"/>
                </c:ext>
              </c:extLst>
            </c:dLbl>
            <c:dLbl>
              <c:idx val="3"/>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accent6"/>
                      </a:solidFill>
                      <a:latin typeface="+mn-lt"/>
                      <a:ea typeface="+mn-ea"/>
                      <a:cs typeface="+mn-cs"/>
                    </a:defRPr>
                  </a:pPr>
                  <a:endParaRPr lang="sv-SE"/>
                </a:p>
              </c:txPr>
              <c:dLblPos val="outEnd"/>
              <c:showLegendKey val="0"/>
              <c:showVal val="1"/>
              <c:showCatName val="0"/>
              <c:showSerName val="0"/>
              <c:showPercent val="0"/>
              <c:showBubbleSize val="0"/>
              <c:extLst>
                <c:ext xmlns:c16="http://schemas.microsoft.com/office/drawing/2014/chart" uri="{C3380CC4-5D6E-409C-BE32-E72D297353CC}">
                  <c16:uniqueId val="{00000003-A798-4C92-93E9-5AD1A87998E5}"/>
                </c:ext>
              </c:extLst>
            </c:dLbl>
            <c:dLbl>
              <c:idx val="4"/>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accent6"/>
                      </a:solidFill>
                      <a:latin typeface="+mn-lt"/>
                      <a:ea typeface="+mn-ea"/>
                      <a:cs typeface="+mn-cs"/>
                    </a:defRPr>
                  </a:pPr>
                  <a:endParaRPr lang="sv-SE"/>
                </a:p>
              </c:txPr>
              <c:dLblPos val="outEnd"/>
              <c:showLegendKey val="0"/>
              <c:showVal val="1"/>
              <c:showCatName val="0"/>
              <c:showSerName val="0"/>
              <c:showPercent val="0"/>
              <c:showBubbleSize val="0"/>
              <c:extLst>
                <c:ext xmlns:c16="http://schemas.microsoft.com/office/drawing/2014/chart" uri="{C3380CC4-5D6E-409C-BE32-E72D297353CC}">
                  <c16:uniqueId val="{00000004-A798-4C92-93E9-5AD1A87998E5}"/>
                </c:ext>
              </c:extLst>
            </c:dLbl>
            <c:dLbl>
              <c:idx val="5"/>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accent6"/>
                      </a:solidFill>
                      <a:latin typeface="+mn-lt"/>
                      <a:ea typeface="+mn-ea"/>
                      <a:cs typeface="+mn-cs"/>
                    </a:defRPr>
                  </a:pPr>
                  <a:endParaRPr lang="sv-SE"/>
                </a:p>
              </c:txPr>
              <c:dLblPos val="outEnd"/>
              <c:showLegendKey val="0"/>
              <c:showVal val="1"/>
              <c:showCatName val="0"/>
              <c:showSerName val="0"/>
              <c:showPercent val="0"/>
              <c:showBubbleSize val="0"/>
              <c:extLst>
                <c:ext xmlns:c16="http://schemas.microsoft.com/office/drawing/2014/chart" uri="{C3380CC4-5D6E-409C-BE32-E72D297353CC}">
                  <c16:uniqueId val="{00000005-A798-4C92-93E9-5AD1A87998E5}"/>
                </c:ext>
              </c:extLst>
            </c:dLbl>
            <c:dLbl>
              <c:idx val="6"/>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accent6"/>
                      </a:solidFill>
                      <a:latin typeface="+mn-lt"/>
                      <a:ea typeface="+mn-ea"/>
                      <a:cs typeface="+mn-cs"/>
                    </a:defRPr>
                  </a:pPr>
                  <a:endParaRPr lang="sv-SE"/>
                </a:p>
              </c:txPr>
              <c:dLblPos val="outEnd"/>
              <c:showLegendKey val="0"/>
              <c:showVal val="1"/>
              <c:showCatName val="0"/>
              <c:showSerName val="0"/>
              <c:showPercent val="0"/>
              <c:showBubbleSize val="0"/>
              <c:extLst>
                <c:ext xmlns:c16="http://schemas.microsoft.com/office/drawing/2014/chart" uri="{C3380CC4-5D6E-409C-BE32-E72D297353CC}">
                  <c16:uniqueId val="{00000006-A798-4C92-93E9-5AD1A87998E5}"/>
                </c:ext>
              </c:extLst>
            </c:dLbl>
            <c:dLbl>
              <c:idx val="7"/>
              <c:layout>
                <c:manualLayout>
                  <c:x val="0"/>
                  <c:y val="-2.7777777777777776E-2"/>
                </c:manualLayout>
              </c:layout>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accent6"/>
                      </a:solidFill>
                      <a:latin typeface="+mn-lt"/>
                      <a:ea typeface="+mn-ea"/>
                      <a:cs typeface="+mn-cs"/>
                    </a:defRPr>
                  </a:pPr>
                  <a:endParaRPr lang="sv-SE"/>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A798-4C92-93E9-5AD1A87998E5}"/>
                </c:ext>
              </c:extLst>
            </c:dLbl>
            <c:dLbl>
              <c:idx val="8"/>
              <c:layout>
                <c:manualLayout>
                  <c:x val="-9.7581485283027495E-17"/>
                  <c:y val="2.3148148148148147E-2"/>
                </c:manualLayout>
              </c:layout>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accent6"/>
                      </a:solidFill>
                      <a:latin typeface="+mn-lt"/>
                      <a:ea typeface="+mn-ea"/>
                      <a:cs typeface="+mn-cs"/>
                    </a:defRPr>
                  </a:pPr>
                  <a:endParaRPr lang="sv-SE"/>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A798-4C92-93E9-5AD1A87998E5}"/>
                </c:ext>
              </c:extLst>
            </c:dLbl>
            <c:dLbl>
              <c:idx val="9"/>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accent6"/>
                      </a:solidFill>
                      <a:latin typeface="+mn-lt"/>
                      <a:ea typeface="+mn-ea"/>
                      <a:cs typeface="+mn-cs"/>
                    </a:defRPr>
                  </a:pPr>
                  <a:endParaRPr lang="sv-SE"/>
                </a:p>
              </c:txPr>
              <c:dLblPos val="outEnd"/>
              <c:showLegendKey val="0"/>
              <c:showVal val="1"/>
              <c:showCatName val="0"/>
              <c:showSerName val="0"/>
              <c:showPercent val="0"/>
              <c:showBubbleSize val="0"/>
              <c:extLst>
                <c:ext xmlns:c16="http://schemas.microsoft.com/office/drawing/2014/chart" uri="{C3380CC4-5D6E-409C-BE32-E72D297353CC}">
                  <c16:uniqueId val="{00000009-A798-4C92-93E9-5AD1A87998E5}"/>
                </c:ext>
              </c:extLst>
            </c:dLbl>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FF0000"/>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Blad1!$A$7:$A$16</c:f>
              <c:strCache>
                <c:ptCount val="10"/>
                <c:pt idx="0">
                  <c:v>2012</c:v>
                </c:pt>
                <c:pt idx="1">
                  <c:v>2015</c:v>
                </c:pt>
                <c:pt idx="2">
                  <c:v>2017</c:v>
                </c:pt>
                <c:pt idx="3">
                  <c:v>2019</c:v>
                </c:pt>
                <c:pt idx="4">
                  <c:v>2020</c:v>
                </c:pt>
                <c:pt idx="5">
                  <c:v>2021</c:v>
                </c:pt>
                <c:pt idx="6">
                  <c:v>2022</c:v>
                </c:pt>
                <c:pt idx="7">
                  <c:v>2023</c:v>
                </c:pt>
                <c:pt idx="8">
                  <c:v>2024</c:v>
                </c:pt>
                <c:pt idx="9">
                  <c:v>prog 2025</c:v>
                </c:pt>
              </c:strCache>
            </c:strRef>
          </c:cat>
          <c:val>
            <c:numRef>
              <c:f>Blad1!$B$7:$B$16</c:f>
              <c:numCache>
                <c:formatCode>#,##0</c:formatCode>
                <c:ptCount val="10"/>
                <c:pt idx="0">
                  <c:v>-228000</c:v>
                </c:pt>
                <c:pt idx="1">
                  <c:v>-115000</c:v>
                </c:pt>
                <c:pt idx="2">
                  <c:v>194000</c:v>
                </c:pt>
                <c:pt idx="3">
                  <c:v>1078000</c:v>
                </c:pt>
                <c:pt idx="4">
                  <c:v>2500000</c:v>
                </c:pt>
                <c:pt idx="5">
                  <c:v>1250000</c:v>
                </c:pt>
                <c:pt idx="6">
                  <c:v>1755000</c:v>
                </c:pt>
                <c:pt idx="7">
                  <c:v>1270000</c:v>
                </c:pt>
                <c:pt idx="8">
                  <c:v>1226000</c:v>
                </c:pt>
                <c:pt idx="9">
                  <c:v>1850000</c:v>
                </c:pt>
              </c:numCache>
            </c:numRef>
          </c:val>
          <c:extLst>
            <c:ext xmlns:c16="http://schemas.microsoft.com/office/drawing/2014/chart" uri="{C3380CC4-5D6E-409C-BE32-E72D297353CC}">
              <c16:uniqueId val="{0000000A-A798-4C92-93E9-5AD1A87998E5}"/>
            </c:ext>
          </c:extLst>
        </c:ser>
        <c:dLbls>
          <c:dLblPos val="outEnd"/>
          <c:showLegendKey val="0"/>
          <c:showVal val="1"/>
          <c:showCatName val="0"/>
          <c:showSerName val="0"/>
          <c:showPercent val="0"/>
          <c:showBubbleSize val="0"/>
        </c:dLbls>
        <c:gapWidth val="219"/>
        <c:overlap val="-27"/>
        <c:axId val="656793840"/>
        <c:axId val="656794320"/>
      </c:barChart>
      <c:catAx>
        <c:axId val="6567938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sv-SE"/>
          </a:p>
        </c:txPr>
        <c:crossAx val="656794320"/>
        <c:crosses val="autoZero"/>
        <c:auto val="1"/>
        <c:lblAlgn val="ctr"/>
        <c:lblOffset val="100"/>
        <c:noMultiLvlLbl val="0"/>
      </c:catAx>
      <c:valAx>
        <c:axId val="65679432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crossAx val="65679384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sv-SE"/>
    </a:p>
  </c:txPr>
  <c:externalData r:id="rId4">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sv-SE" b="1"/>
              <a:t>Soliditet</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sv-SE"/>
        </a:p>
      </c:txPr>
    </c:title>
    <c:autoTitleDeleted val="0"/>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2">
                        <a:lumMod val="75000"/>
                        <a:lumOff val="25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Blad1!$D$7:$D$13</c:f>
              <c:numCache>
                <c:formatCode>General</c:formatCode>
                <c:ptCount val="7"/>
                <c:pt idx="0">
                  <c:v>2018</c:v>
                </c:pt>
                <c:pt idx="1">
                  <c:v>2019</c:v>
                </c:pt>
                <c:pt idx="2">
                  <c:v>2020</c:v>
                </c:pt>
                <c:pt idx="3">
                  <c:v>2021</c:v>
                </c:pt>
                <c:pt idx="4">
                  <c:v>2022</c:v>
                </c:pt>
                <c:pt idx="5">
                  <c:v>2023</c:v>
                </c:pt>
                <c:pt idx="6">
                  <c:v>2024</c:v>
                </c:pt>
              </c:numCache>
            </c:numRef>
          </c:cat>
          <c:val>
            <c:numRef>
              <c:f>Blad1!$E$7:$E$13</c:f>
              <c:numCache>
                <c:formatCode>General</c:formatCode>
                <c:ptCount val="7"/>
                <c:pt idx="0">
                  <c:v>7</c:v>
                </c:pt>
                <c:pt idx="1">
                  <c:v>14</c:v>
                </c:pt>
                <c:pt idx="2">
                  <c:v>21</c:v>
                </c:pt>
                <c:pt idx="3">
                  <c:v>28</c:v>
                </c:pt>
                <c:pt idx="4">
                  <c:v>40</c:v>
                </c:pt>
                <c:pt idx="5">
                  <c:v>41</c:v>
                </c:pt>
                <c:pt idx="6">
                  <c:v>39</c:v>
                </c:pt>
              </c:numCache>
            </c:numRef>
          </c:val>
          <c:extLst>
            <c:ext xmlns:c16="http://schemas.microsoft.com/office/drawing/2014/chart" uri="{C3380CC4-5D6E-409C-BE32-E72D297353CC}">
              <c16:uniqueId val="{00000000-A7B4-49E0-960A-F8E5A8832A01}"/>
            </c:ext>
          </c:extLst>
        </c:ser>
        <c:dLbls>
          <c:showLegendKey val="0"/>
          <c:showVal val="0"/>
          <c:showCatName val="0"/>
          <c:showSerName val="0"/>
          <c:showPercent val="0"/>
          <c:showBubbleSize val="0"/>
        </c:dLbls>
        <c:gapWidth val="219"/>
        <c:overlap val="-27"/>
        <c:axId val="654783760"/>
        <c:axId val="654784240"/>
      </c:barChart>
      <c:catAx>
        <c:axId val="6547837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crossAx val="654784240"/>
        <c:crosses val="autoZero"/>
        <c:auto val="1"/>
        <c:lblAlgn val="ctr"/>
        <c:lblOffset val="100"/>
        <c:noMultiLvlLbl val="0"/>
      </c:catAx>
      <c:valAx>
        <c:axId val="65478424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crossAx val="65478376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sv-SE"/>
    </a:p>
  </c:txPr>
  <c:externalData r:id="rId4">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sv-SE" b="1"/>
              <a:t>Omsättning Shop</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sv-SE"/>
        </a:p>
      </c:txPr>
    </c:title>
    <c:autoTitleDeleted val="0"/>
    <c:plotArea>
      <c:layout/>
      <c:lineChart>
        <c:grouping val="standard"/>
        <c:varyColors val="0"/>
        <c:ser>
          <c:idx val="0"/>
          <c:order val="0"/>
          <c:spPr>
            <a:ln w="28575" cap="rnd">
              <a:solidFill>
                <a:schemeClr val="accent1"/>
              </a:solidFill>
              <a:round/>
            </a:ln>
            <a:effectLst/>
          </c:spPr>
          <c:marker>
            <c:symbol val="none"/>
          </c:marker>
          <c:dLbls>
            <c:dLbl>
              <c:idx val="1"/>
              <c:layout>
                <c:manualLayout>
                  <c:x val="-8.0548775153105864E-2"/>
                  <c:y val="-0.13293963254593175"/>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705-4128-926D-1E070B7740C0}"/>
                </c:ext>
              </c:extLst>
            </c:dLbl>
            <c:dLbl>
              <c:idx val="2"/>
              <c:layout>
                <c:manualLayout>
                  <c:x val="-8.3326552930883646E-2"/>
                  <c:y val="-0.10516185476815398"/>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705-4128-926D-1E070B7740C0}"/>
                </c:ext>
              </c:extLst>
            </c:dLbl>
            <c:dLbl>
              <c:idx val="3"/>
              <c:layout>
                <c:manualLayout>
                  <c:x val="-8.3326552930883646E-2"/>
                  <c:y val="-7.738407699037620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7705-4128-926D-1E070B7740C0}"/>
                </c:ext>
              </c:extLst>
            </c:dLbl>
            <c:dLbl>
              <c:idx val="6"/>
              <c:layout>
                <c:manualLayout>
                  <c:x val="-8.3326552930883743E-2"/>
                  <c:y val="-9.127296587926508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7705-4128-926D-1E070B7740C0}"/>
                </c:ext>
              </c:extLst>
            </c:dLbl>
            <c:dLbl>
              <c:idx val="7"/>
              <c:layout>
                <c:manualLayout>
                  <c:x val="-1.4399387576552932E-2"/>
                  <c:y val="-9.127296587926510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7705-4128-926D-1E070B7740C0}"/>
                </c:ext>
              </c:extLst>
            </c:dLbl>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sv-SE"/>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Blad1!$F$20:$F$27</c:f>
              <c:strCache>
                <c:ptCount val="8"/>
                <c:pt idx="0">
                  <c:v>2018</c:v>
                </c:pt>
                <c:pt idx="1">
                  <c:v>2019</c:v>
                </c:pt>
                <c:pt idx="2">
                  <c:v>2020</c:v>
                </c:pt>
                <c:pt idx="3">
                  <c:v>2021</c:v>
                </c:pt>
                <c:pt idx="4">
                  <c:v>2022</c:v>
                </c:pt>
                <c:pt idx="5">
                  <c:v>2023</c:v>
                </c:pt>
                <c:pt idx="6">
                  <c:v>2024</c:v>
                </c:pt>
                <c:pt idx="7">
                  <c:v>Prog 2025</c:v>
                </c:pt>
              </c:strCache>
            </c:strRef>
          </c:cat>
          <c:val>
            <c:numRef>
              <c:f>Blad1!$G$20:$G$27</c:f>
              <c:numCache>
                <c:formatCode>#,##0</c:formatCode>
                <c:ptCount val="8"/>
                <c:pt idx="0">
                  <c:v>2410000</c:v>
                </c:pt>
                <c:pt idx="1">
                  <c:v>2500000</c:v>
                </c:pt>
                <c:pt idx="2">
                  <c:v>3300000</c:v>
                </c:pt>
                <c:pt idx="3">
                  <c:v>3170000</c:v>
                </c:pt>
                <c:pt idx="4">
                  <c:v>3000000</c:v>
                </c:pt>
                <c:pt idx="5">
                  <c:v>3290000</c:v>
                </c:pt>
                <c:pt idx="6">
                  <c:v>3400000</c:v>
                </c:pt>
                <c:pt idx="7">
                  <c:v>3800000</c:v>
                </c:pt>
              </c:numCache>
            </c:numRef>
          </c:val>
          <c:smooth val="0"/>
          <c:extLst>
            <c:ext xmlns:c16="http://schemas.microsoft.com/office/drawing/2014/chart" uri="{C3380CC4-5D6E-409C-BE32-E72D297353CC}">
              <c16:uniqueId val="{00000005-7705-4128-926D-1E070B7740C0}"/>
            </c:ext>
          </c:extLst>
        </c:ser>
        <c:dLbls>
          <c:dLblPos val="t"/>
          <c:showLegendKey val="0"/>
          <c:showVal val="1"/>
          <c:showCatName val="0"/>
          <c:showSerName val="0"/>
          <c:showPercent val="0"/>
          <c:showBubbleSize val="0"/>
        </c:dLbls>
        <c:smooth val="0"/>
        <c:axId val="1897628912"/>
        <c:axId val="656797200"/>
      </c:lineChart>
      <c:catAx>
        <c:axId val="18976289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sv-SE"/>
          </a:p>
        </c:txPr>
        <c:crossAx val="656797200"/>
        <c:crosses val="autoZero"/>
        <c:auto val="1"/>
        <c:lblAlgn val="ctr"/>
        <c:lblOffset val="100"/>
        <c:noMultiLvlLbl val="0"/>
      </c:catAx>
      <c:valAx>
        <c:axId val="65679720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crossAx val="189762891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sv-SE"/>
    </a:p>
  </c:txPr>
  <c:externalData r:id="rId4">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sv-SE" b="1"/>
              <a:t>Omsättning</a:t>
            </a:r>
            <a:r>
              <a:rPr lang="sv-SE" b="1" baseline="0"/>
              <a:t> förening</a:t>
            </a:r>
            <a:endParaRPr lang="sv-SE" b="1"/>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sv-SE"/>
        </a:p>
      </c:txPr>
    </c:title>
    <c:autoTitleDeleted val="0"/>
    <c:plotArea>
      <c:layout/>
      <c:barChart>
        <c:barDir val="col"/>
        <c:grouping val="clustered"/>
        <c:varyColors val="0"/>
        <c:ser>
          <c:idx val="0"/>
          <c:order val="0"/>
          <c:spPr>
            <a:solidFill>
              <a:schemeClr val="accent1"/>
            </a:solidFill>
            <a:ln>
              <a:noFill/>
            </a:ln>
            <a:effectLst/>
          </c:spPr>
          <c:invertIfNegative val="0"/>
          <c:dLbls>
            <c:dLbl>
              <c:idx val="0"/>
              <c:layout>
                <c:manualLayout>
                  <c:x val="0"/>
                  <c:y val="1.3888888888888888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362C-4011-BEDE-F7360C33A77D}"/>
                </c:ext>
              </c:extLst>
            </c:dLbl>
            <c:dLbl>
              <c:idx val="1"/>
              <c:layout>
                <c:manualLayout>
                  <c:x val="-1.6666666666666666E-2"/>
                  <c:y val="-5.0925925925925923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62C-4011-BEDE-F7360C33A77D}"/>
                </c:ext>
              </c:extLst>
            </c:dLbl>
            <c:dLbl>
              <c:idx val="2"/>
              <c:layout>
                <c:manualLayout>
                  <c:x val="-2.7777777777777779E-3"/>
                  <c:y val="-5.5555555555555601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362C-4011-BEDE-F7360C33A77D}"/>
                </c:ext>
              </c:extLst>
            </c:dLbl>
            <c:dLbl>
              <c:idx val="4"/>
              <c:layout>
                <c:manualLayout>
                  <c:x val="-1.0185067526415994E-16"/>
                  <c:y val="-1.3888888888888888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62C-4011-BEDE-F7360C33A77D}"/>
                </c:ext>
              </c:extLst>
            </c:dLbl>
            <c:dLbl>
              <c:idx val="5"/>
              <c:layout>
                <c:manualLayout>
                  <c:x val="2.7777777777777779E-3"/>
                  <c:y val="-2.7777777777777776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362C-4011-BEDE-F7360C33A77D}"/>
                </c:ext>
              </c:extLst>
            </c:dLbl>
            <c:dLbl>
              <c:idx val="6"/>
              <c:layout>
                <c:manualLayout>
                  <c:x val="-1.0185067526415994E-16"/>
                  <c:y val="-4.6296296296296294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362C-4011-BEDE-F7360C33A77D}"/>
                </c:ext>
              </c:extLst>
            </c:dLbl>
            <c:dLbl>
              <c:idx val="7"/>
              <c:layout>
                <c:manualLayout>
                  <c:x val="-8.3333333333334356E-3"/>
                  <c:y val="-5.0925925925925923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362C-4011-BEDE-F7360C33A77D}"/>
                </c:ext>
              </c:extLst>
            </c:dLbl>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2">
                        <a:lumMod val="75000"/>
                        <a:lumOff val="25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Blad1!$B$30:$B$37</c:f>
              <c:strCache>
                <c:ptCount val="8"/>
                <c:pt idx="0">
                  <c:v>2018</c:v>
                </c:pt>
                <c:pt idx="1">
                  <c:v>2019</c:v>
                </c:pt>
                <c:pt idx="2">
                  <c:v>2020</c:v>
                </c:pt>
                <c:pt idx="3">
                  <c:v>2021</c:v>
                </c:pt>
                <c:pt idx="4">
                  <c:v>2022</c:v>
                </c:pt>
                <c:pt idx="5">
                  <c:v>2023</c:v>
                </c:pt>
                <c:pt idx="6">
                  <c:v>2024</c:v>
                </c:pt>
                <c:pt idx="7">
                  <c:v>Prog 2025</c:v>
                </c:pt>
              </c:strCache>
            </c:strRef>
          </c:cat>
          <c:val>
            <c:numRef>
              <c:f>Blad1!$C$30:$C$37</c:f>
              <c:numCache>
                <c:formatCode>#,##0</c:formatCode>
                <c:ptCount val="8"/>
                <c:pt idx="0">
                  <c:v>10850000</c:v>
                </c:pt>
                <c:pt idx="1">
                  <c:v>11200000</c:v>
                </c:pt>
                <c:pt idx="2">
                  <c:v>13320000</c:v>
                </c:pt>
                <c:pt idx="3">
                  <c:v>12400000</c:v>
                </c:pt>
                <c:pt idx="4">
                  <c:v>13600000</c:v>
                </c:pt>
                <c:pt idx="5">
                  <c:v>14600000</c:v>
                </c:pt>
                <c:pt idx="6">
                  <c:v>16200000</c:v>
                </c:pt>
                <c:pt idx="7">
                  <c:v>18000000</c:v>
                </c:pt>
              </c:numCache>
            </c:numRef>
          </c:val>
          <c:extLst>
            <c:ext xmlns:c16="http://schemas.microsoft.com/office/drawing/2014/chart" uri="{C3380CC4-5D6E-409C-BE32-E72D297353CC}">
              <c16:uniqueId val="{00000007-362C-4011-BEDE-F7360C33A77D}"/>
            </c:ext>
          </c:extLst>
        </c:ser>
        <c:dLbls>
          <c:dLblPos val="outEnd"/>
          <c:showLegendKey val="0"/>
          <c:showVal val="1"/>
          <c:showCatName val="0"/>
          <c:showSerName val="0"/>
          <c:showPercent val="0"/>
          <c:showBubbleSize val="0"/>
        </c:dLbls>
        <c:gapWidth val="219"/>
        <c:overlap val="-27"/>
        <c:axId val="307083584"/>
        <c:axId val="654781840"/>
      </c:barChart>
      <c:catAx>
        <c:axId val="3070835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crossAx val="654781840"/>
        <c:crosses val="autoZero"/>
        <c:auto val="1"/>
        <c:lblAlgn val="ctr"/>
        <c:lblOffset val="100"/>
        <c:noMultiLvlLbl val="0"/>
      </c:catAx>
      <c:valAx>
        <c:axId val="65478184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crossAx val="30708358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sv-SE"/>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r>
              <a:rPr lang="sv-SE" sz="1600" b="1"/>
              <a:t>Medlems</a:t>
            </a:r>
            <a:r>
              <a:rPr lang="sv-SE" sz="1600" b="1" baseline="0"/>
              <a:t> statistik 2024 resp 2025</a:t>
            </a:r>
            <a:endParaRPr lang="sv-SE" sz="1600" b="1"/>
          </a:p>
        </c:rich>
      </c:tx>
      <c:overlay val="0"/>
      <c:spPr>
        <a:noFill/>
        <a:ln>
          <a:noFill/>
        </a:ln>
        <a:effectLst/>
      </c:spPr>
      <c:txPr>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endParaRPr lang="sv-SE"/>
        </a:p>
      </c:txPr>
    </c:title>
    <c:autoTitleDeleted val="0"/>
    <c:plotArea>
      <c:layout/>
      <c:barChart>
        <c:barDir val="col"/>
        <c:grouping val="clustered"/>
        <c:varyColors val="0"/>
        <c:ser>
          <c:idx val="0"/>
          <c:order val="0"/>
          <c:tx>
            <c:strRef>
              <c:f>Blad1!$J$27</c:f>
              <c:strCache>
                <c:ptCount val="1"/>
                <c:pt idx="0">
                  <c:v>2024</c:v>
                </c:pt>
              </c:strCache>
            </c:strRef>
          </c:tx>
          <c:spPr>
            <a:solidFill>
              <a:schemeClr val="accent1"/>
            </a:solidFill>
            <a:ln>
              <a:noFill/>
            </a:ln>
            <a:effectLst/>
          </c:spPr>
          <c:invertIfNegative val="0"/>
          <c:dLbls>
            <c:dLbl>
              <c:idx val="3"/>
              <c:layout>
                <c:manualLayout>
                  <c:x val="-2.4464829662091184E-2"/>
                  <c:y val="-6.2185633476896984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4C06-41DE-A3F2-441E4494DED4}"/>
                </c:ext>
              </c:extLst>
            </c:dLbl>
            <c:dLbl>
              <c:idx val="4"/>
              <c:layout>
                <c:manualLayout>
                  <c:x val="-1.7792603390611741E-2"/>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C06-41DE-A3F2-441E4494DED4}"/>
                </c:ext>
              </c:extLst>
            </c:dLbl>
            <c:dLbl>
              <c:idx val="6"/>
              <c:layout>
                <c:manualLayout>
                  <c:x val="-6.6722262714794837E-3"/>
                  <c:y val="0.23045264170850061"/>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4C06-41DE-A3F2-441E4494DED4}"/>
                </c:ext>
              </c:extLst>
            </c:dLbl>
            <c:dLbl>
              <c:idx val="7"/>
              <c:layout>
                <c:manualLayout>
                  <c:x val="-4.4481508476530169E-3"/>
                  <c:y val="0.15363509447233387"/>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C06-41DE-A3F2-441E4494DED4}"/>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4">
                        <a:lumMod val="75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Blad1!$I$28:$I$37</c:f>
              <c:strCache>
                <c:ptCount val="10"/>
                <c:pt idx="0">
                  <c:v>Premium senior</c:v>
                </c:pt>
                <c:pt idx="1">
                  <c:v>Premium junior</c:v>
                </c:pt>
                <c:pt idx="2">
                  <c:v>Vardag senior</c:v>
                </c:pt>
                <c:pt idx="3">
                  <c:v>Greenfeemedl senior</c:v>
                </c:pt>
                <c:pt idx="4">
                  <c:v>Greenfeemedl junior</c:v>
                </c:pt>
                <c:pt idx="6">
                  <c:v>Differens senior</c:v>
                </c:pt>
                <c:pt idx="7">
                  <c:v>Differens junior</c:v>
                </c:pt>
                <c:pt idx="8">
                  <c:v>Differens greenfee jun</c:v>
                </c:pt>
                <c:pt idx="9">
                  <c:v>Differens greenfee sen</c:v>
                </c:pt>
              </c:strCache>
            </c:strRef>
          </c:cat>
          <c:val>
            <c:numRef>
              <c:f>Blad1!$J$28:$J$37</c:f>
              <c:numCache>
                <c:formatCode>General</c:formatCode>
                <c:ptCount val="10"/>
                <c:pt idx="0">
                  <c:v>1054</c:v>
                </c:pt>
                <c:pt idx="1">
                  <c:v>358</c:v>
                </c:pt>
                <c:pt idx="2">
                  <c:v>96</c:v>
                </c:pt>
                <c:pt idx="3">
                  <c:v>188</c:v>
                </c:pt>
                <c:pt idx="4">
                  <c:v>20</c:v>
                </c:pt>
                <c:pt idx="6">
                  <c:v>-143</c:v>
                </c:pt>
                <c:pt idx="7">
                  <c:v>-120</c:v>
                </c:pt>
                <c:pt idx="8">
                  <c:v>47</c:v>
                </c:pt>
                <c:pt idx="9">
                  <c:v>66</c:v>
                </c:pt>
              </c:numCache>
            </c:numRef>
          </c:val>
          <c:extLst>
            <c:ext xmlns:c16="http://schemas.microsoft.com/office/drawing/2014/chart" uri="{C3380CC4-5D6E-409C-BE32-E72D297353CC}">
              <c16:uniqueId val="{00000004-4C06-41DE-A3F2-441E4494DED4}"/>
            </c:ext>
          </c:extLst>
        </c:ser>
        <c:ser>
          <c:idx val="1"/>
          <c:order val="1"/>
          <c:tx>
            <c:strRef>
              <c:f>Blad1!$K$27</c:f>
              <c:strCache>
                <c:ptCount val="1"/>
                <c:pt idx="0">
                  <c:v>2025</c:v>
                </c:pt>
              </c:strCache>
            </c:strRef>
          </c:tx>
          <c:spPr>
            <a:solidFill>
              <a:schemeClr val="accent2"/>
            </a:solidFill>
            <a:ln>
              <a:noFill/>
            </a:ln>
            <a:effectLst/>
          </c:spPr>
          <c:invertIfNegative val="0"/>
          <c:dLbls>
            <c:dLbl>
              <c:idx val="0"/>
              <c:layout>
                <c:manualLayout>
                  <c:x val="2.6688905085917609E-2"/>
                  <c:y val="-3.6579784398174699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4C06-41DE-A3F2-441E4494DED4}"/>
                </c:ext>
              </c:extLst>
            </c:dLbl>
            <c:dLbl>
              <c:idx val="1"/>
              <c:layout>
                <c:manualLayout>
                  <c:x val="2.2240754238264673E-2"/>
                  <c:y val="-3.6579784398175367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4C06-41DE-A3F2-441E4494DED4}"/>
                </c:ext>
              </c:extLst>
            </c:dLbl>
            <c:dLbl>
              <c:idx val="2"/>
              <c:layout>
                <c:manualLayout>
                  <c:x val="6.6722262714794429E-3"/>
                  <c:y val="-6.7062163355486561E-17"/>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4C06-41DE-A3F2-441E4494DED4}"/>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2">
                        <a:lumMod val="75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Blad1!$I$28:$I$37</c:f>
              <c:strCache>
                <c:ptCount val="10"/>
                <c:pt idx="0">
                  <c:v>Premium senior</c:v>
                </c:pt>
                <c:pt idx="1">
                  <c:v>Premium junior</c:v>
                </c:pt>
                <c:pt idx="2">
                  <c:v>Vardag senior</c:v>
                </c:pt>
                <c:pt idx="3">
                  <c:v>Greenfeemedl senior</c:v>
                </c:pt>
                <c:pt idx="4">
                  <c:v>Greenfeemedl junior</c:v>
                </c:pt>
                <c:pt idx="6">
                  <c:v>Differens senior</c:v>
                </c:pt>
                <c:pt idx="7">
                  <c:v>Differens junior</c:v>
                </c:pt>
                <c:pt idx="8">
                  <c:v>Differens greenfee jun</c:v>
                </c:pt>
                <c:pt idx="9">
                  <c:v>Differens greenfee sen</c:v>
                </c:pt>
              </c:strCache>
            </c:strRef>
          </c:cat>
          <c:val>
            <c:numRef>
              <c:f>Blad1!$K$28:$K$37</c:f>
              <c:numCache>
                <c:formatCode>General</c:formatCode>
                <c:ptCount val="10"/>
                <c:pt idx="0">
                  <c:v>911</c:v>
                </c:pt>
                <c:pt idx="1">
                  <c:v>238</c:v>
                </c:pt>
                <c:pt idx="2">
                  <c:v>96</c:v>
                </c:pt>
                <c:pt idx="3">
                  <c:v>252</c:v>
                </c:pt>
                <c:pt idx="4">
                  <c:v>67</c:v>
                </c:pt>
              </c:numCache>
            </c:numRef>
          </c:val>
          <c:extLst>
            <c:ext xmlns:c16="http://schemas.microsoft.com/office/drawing/2014/chart" uri="{C3380CC4-5D6E-409C-BE32-E72D297353CC}">
              <c16:uniqueId val="{00000008-4C06-41DE-A3F2-441E4494DED4}"/>
            </c:ext>
          </c:extLst>
        </c:ser>
        <c:dLbls>
          <c:dLblPos val="outEnd"/>
          <c:showLegendKey val="0"/>
          <c:showVal val="1"/>
          <c:showCatName val="0"/>
          <c:showSerName val="0"/>
          <c:showPercent val="0"/>
          <c:showBubbleSize val="0"/>
        </c:dLbls>
        <c:gapWidth val="219"/>
        <c:overlap val="-27"/>
        <c:axId val="654305328"/>
        <c:axId val="654308688"/>
      </c:barChart>
      <c:catAx>
        <c:axId val="6543053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sv-SE"/>
          </a:p>
        </c:txPr>
        <c:crossAx val="654308688"/>
        <c:crosses val="autoZero"/>
        <c:auto val="1"/>
        <c:lblAlgn val="ctr"/>
        <c:lblOffset val="100"/>
        <c:noMultiLvlLbl val="0"/>
      </c:catAx>
      <c:valAx>
        <c:axId val="65430868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crossAx val="6543053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sv-SE"/>
        </a:p>
      </c:txPr>
    </c:legend>
    <c:plotVisOnly val="1"/>
    <c:dispBlanksAs val="gap"/>
    <c:showDLblsOverMax val="0"/>
  </c:chart>
  <c:spPr>
    <a:noFill/>
    <a:ln>
      <a:noFill/>
    </a:ln>
    <a:effectLst/>
  </c:spPr>
  <c:txPr>
    <a:bodyPr/>
    <a:lstStyle/>
    <a:p>
      <a:pPr>
        <a:defRPr/>
      </a:pPr>
      <a:endParaRPr lang="sv-SE"/>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r>
              <a:rPr lang="sv-SE" sz="1800" b="1"/>
              <a:t>Spelstatistik</a:t>
            </a:r>
            <a:r>
              <a:rPr lang="sv-SE" sz="1800" b="1" baseline="0"/>
              <a:t> t.o.m 1 Juli 2025</a:t>
            </a:r>
            <a:endParaRPr lang="sv-SE" sz="1800" b="1"/>
          </a:p>
        </c:rich>
      </c:tx>
      <c:overlay val="0"/>
      <c:spPr>
        <a:noFill/>
        <a:ln>
          <a:noFill/>
        </a:ln>
        <a:effectLst/>
      </c:spPr>
      <c:txPr>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endParaRPr lang="sv-SE"/>
        </a:p>
      </c:txPr>
    </c:title>
    <c:autoTitleDeleted val="0"/>
    <c:plotArea>
      <c:layout/>
      <c:barChart>
        <c:barDir val="col"/>
        <c:grouping val="clustered"/>
        <c:varyColors val="0"/>
        <c:ser>
          <c:idx val="0"/>
          <c:order val="0"/>
          <c:tx>
            <c:strRef>
              <c:f>Blad1!$J$20</c:f>
              <c:strCache>
                <c:ptCount val="1"/>
                <c:pt idx="0">
                  <c:v>2024</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2">
                        <a:lumMod val="50000"/>
                        <a:lumOff val="50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Blad1!$I$21:$I$22</c:f>
              <c:strCache>
                <c:ptCount val="2"/>
                <c:pt idx="0">
                  <c:v>medlem</c:v>
                </c:pt>
                <c:pt idx="1">
                  <c:v>gäst</c:v>
                </c:pt>
              </c:strCache>
            </c:strRef>
          </c:cat>
          <c:val>
            <c:numRef>
              <c:f>Blad1!$J$21:$J$22</c:f>
              <c:numCache>
                <c:formatCode>General</c:formatCode>
                <c:ptCount val="2"/>
                <c:pt idx="0">
                  <c:v>16200</c:v>
                </c:pt>
                <c:pt idx="1">
                  <c:v>1770</c:v>
                </c:pt>
              </c:numCache>
            </c:numRef>
          </c:val>
          <c:extLst>
            <c:ext xmlns:c16="http://schemas.microsoft.com/office/drawing/2014/chart" uri="{C3380CC4-5D6E-409C-BE32-E72D297353CC}">
              <c16:uniqueId val="{00000000-54DA-459F-926E-533CE6F79DB9}"/>
            </c:ext>
          </c:extLst>
        </c:ser>
        <c:ser>
          <c:idx val="1"/>
          <c:order val="1"/>
          <c:tx>
            <c:strRef>
              <c:f>Blad1!$K$20</c:f>
              <c:strCache>
                <c:ptCount val="1"/>
                <c:pt idx="0">
                  <c:v>2025</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accent2"/>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Blad1!$I$21:$I$22</c:f>
              <c:strCache>
                <c:ptCount val="2"/>
                <c:pt idx="0">
                  <c:v>medlem</c:v>
                </c:pt>
                <c:pt idx="1">
                  <c:v>gäst</c:v>
                </c:pt>
              </c:strCache>
            </c:strRef>
          </c:cat>
          <c:val>
            <c:numRef>
              <c:f>Blad1!$K$21:$K$22</c:f>
              <c:numCache>
                <c:formatCode>General</c:formatCode>
                <c:ptCount val="2"/>
                <c:pt idx="0">
                  <c:v>15300</c:v>
                </c:pt>
                <c:pt idx="1">
                  <c:v>1715</c:v>
                </c:pt>
              </c:numCache>
            </c:numRef>
          </c:val>
          <c:extLst>
            <c:ext xmlns:c16="http://schemas.microsoft.com/office/drawing/2014/chart" uri="{C3380CC4-5D6E-409C-BE32-E72D297353CC}">
              <c16:uniqueId val="{00000001-54DA-459F-926E-533CE6F79DB9}"/>
            </c:ext>
          </c:extLst>
        </c:ser>
        <c:dLbls>
          <c:dLblPos val="outEnd"/>
          <c:showLegendKey val="0"/>
          <c:showVal val="1"/>
          <c:showCatName val="0"/>
          <c:showSerName val="0"/>
          <c:showPercent val="0"/>
          <c:showBubbleSize val="0"/>
        </c:dLbls>
        <c:gapWidth val="219"/>
        <c:overlap val="-27"/>
        <c:axId val="629115328"/>
        <c:axId val="629113408"/>
      </c:barChart>
      <c:catAx>
        <c:axId val="6291153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sv-SE"/>
          </a:p>
        </c:txPr>
        <c:crossAx val="629113408"/>
        <c:crosses val="autoZero"/>
        <c:auto val="1"/>
        <c:lblAlgn val="ctr"/>
        <c:lblOffset val="100"/>
        <c:noMultiLvlLbl val="0"/>
      </c:catAx>
      <c:valAx>
        <c:axId val="62911340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crossAx val="6291153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sv-SE"/>
        </a:p>
      </c:txPr>
    </c:legend>
    <c:plotVisOnly val="1"/>
    <c:dispBlanksAs val="gap"/>
    <c:showDLblsOverMax val="0"/>
  </c:chart>
  <c:spPr>
    <a:noFill/>
    <a:ln>
      <a:noFill/>
    </a:ln>
    <a:effectLst/>
  </c:spPr>
  <c:txPr>
    <a:bodyPr/>
    <a:lstStyle/>
    <a:p>
      <a:pPr>
        <a:defRPr/>
      </a:pPr>
      <a:endParaRPr lang="sv-SE"/>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sv-SE" b="1"/>
              <a:t>Senior</a:t>
            </a:r>
            <a:r>
              <a:rPr lang="sv-SE" b="1" baseline="0"/>
              <a:t> Premium fördelning antal ronder till </a:t>
            </a:r>
          </a:p>
          <a:p>
            <a:pPr>
              <a:defRPr b="1"/>
            </a:pPr>
            <a:r>
              <a:rPr lang="sv-SE" b="1" baseline="0"/>
              <a:t>30 juni 2024 resp 2025 i procent</a:t>
            </a:r>
            <a:endParaRPr lang="sv-SE" b="1"/>
          </a:p>
        </c:rich>
      </c:tx>
      <c:layout>
        <c:manualLayout>
          <c:xMode val="edge"/>
          <c:yMode val="edge"/>
          <c:x val="0.1863193350831146"/>
          <c:y val="3.7037037037037035E-2"/>
        </c:manualLayout>
      </c:layout>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sv-SE"/>
        </a:p>
      </c:txPr>
    </c:title>
    <c:autoTitleDeleted val="0"/>
    <c:plotArea>
      <c:layout/>
      <c:barChart>
        <c:barDir val="col"/>
        <c:grouping val="clustered"/>
        <c:varyColors val="0"/>
        <c:ser>
          <c:idx val="0"/>
          <c:order val="0"/>
          <c:tx>
            <c:strRef>
              <c:f>Blad1!$B$2</c:f>
              <c:strCache>
                <c:ptCount val="1"/>
                <c:pt idx="0">
                  <c:v>2025</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2"/>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Blad1!$A$3:$A$9</c:f>
              <c:strCache>
                <c:ptCount val="7"/>
                <c:pt idx="0">
                  <c:v>Noll ronder</c:v>
                </c:pt>
                <c:pt idx="1">
                  <c:v>1-9 st</c:v>
                </c:pt>
                <c:pt idx="2">
                  <c:v>10-19 st</c:v>
                </c:pt>
                <c:pt idx="3">
                  <c:v>20-29 st</c:v>
                </c:pt>
                <c:pt idx="4">
                  <c:v>30-39 st</c:v>
                </c:pt>
                <c:pt idx="5">
                  <c:v>40-49 st</c:v>
                </c:pt>
                <c:pt idx="6">
                  <c:v>plus 50</c:v>
                </c:pt>
              </c:strCache>
            </c:strRef>
          </c:cat>
          <c:val>
            <c:numRef>
              <c:f>Blad1!$B$3:$B$9</c:f>
              <c:numCache>
                <c:formatCode>General</c:formatCode>
                <c:ptCount val="7"/>
                <c:pt idx="0">
                  <c:v>9.3000000000000007</c:v>
                </c:pt>
                <c:pt idx="1">
                  <c:v>48</c:v>
                </c:pt>
                <c:pt idx="2">
                  <c:v>37.299999999999997</c:v>
                </c:pt>
                <c:pt idx="3">
                  <c:v>13.6</c:v>
                </c:pt>
                <c:pt idx="4">
                  <c:v>2.6</c:v>
                </c:pt>
                <c:pt idx="5">
                  <c:v>0.6</c:v>
                </c:pt>
                <c:pt idx="6">
                  <c:v>0.2</c:v>
                </c:pt>
              </c:numCache>
            </c:numRef>
          </c:val>
          <c:extLst>
            <c:ext xmlns:c16="http://schemas.microsoft.com/office/drawing/2014/chart" uri="{C3380CC4-5D6E-409C-BE32-E72D297353CC}">
              <c16:uniqueId val="{00000000-EBC6-4533-9464-10493439AFF8}"/>
            </c:ext>
          </c:extLst>
        </c:ser>
        <c:ser>
          <c:idx val="1"/>
          <c:order val="1"/>
          <c:tx>
            <c:strRef>
              <c:f>Blad1!$C$2</c:f>
              <c:strCache>
                <c:ptCount val="1"/>
                <c:pt idx="0">
                  <c:v>2024</c:v>
                </c:pt>
              </c:strCache>
            </c:strRef>
          </c:tx>
          <c:spPr>
            <a:solidFill>
              <a:schemeClr val="accent1">
                <a:lumMod val="75000"/>
              </a:schemeClr>
            </a:solidFill>
            <a:ln>
              <a:noFill/>
            </a:ln>
            <a:effectLst/>
          </c:spPr>
          <c:invertIfNegative val="0"/>
          <c:dLbls>
            <c:dLbl>
              <c:idx val="0"/>
              <c:layout>
                <c:manualLayout>
                  <c:x val="1.6666666666666666E-2"/>
                  <c:y val="-8.4875562720133283E-17"/>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BC6-4533-9464-10493439AFF8}"/>
                </c:ext>
              </c:extLst>
            </c:dLbl>
            <c:dLbl>
              <c:idx val="1"/>
              <c:layout>
                <c:manualLayout>
                  <c:x val="2.4999999999999949E-2"/>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EBC6-4533-9464-10493439AFF8}"/>
                </c:ext>
              </c:extLst>
            </c:dLbl>
            <c:dLbl>
              <c:idx val="2"/>
              <c:layout>
                <c:manualLayout>
                  <c:x val="0.05"/>
                  <c:y val="-1.3888888888888931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EBC6-4533-9464-10493439AFF8}"/>
                </c:ext>
              </c:extLst>
            </c:dLbl>
            <c:dLbl>
              <c:idx val="3"/>
              <c:layout>
                <c:manualLayout>
                  <c:x val="4.1666666666666664E-2"/>
                  <c:y val="-3.7037037037037035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EBC6-4533-9464-10493439AFF8}"/>
                </c:ext>
              </c:extLst>
            </c:dLbl>
            <c:dLbl>
              <c:idx val="4"/>
              <c:layout>
                <c:manualLayout>
                  <c:x val="3.888888888888889E-2"/>
                  <c:y val="-4.1666666666666755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EBC6-4533-9464-10493439AFF8}"/>
                </c:ext>
              </c:extLst>
            </c:dLbl>
            <c:dLbl>
              <c:idx val="5"/>
              <c:layout>
                <c:manualLayout>
                  <c:x val="1.1111111111111009E-2"/>
                  <c:y val="-2.7777777777777776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EBC6-4533-9464-10493439AFF8}"/>
                </c:ext>
              </c:extLst>
            </c:dLbl>
            <c:dLbl>
              <c:idx val="6"/>
              <c:layout>
                <c:manualLayout>
                  <c:x val="2.2222222222222119E-2"/>
                  <c:y val="-4.1666666666666581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EBC6-4533-9464-10493439AFF8}"/>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1">
                        <a:lumMod val="75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Blad1!$A$3:$A$9</c:f>
              <c:strCache>
                <c:ptCount val="7"/>
                <c:pt idx="0">
                  <c:v>Noll ronder</c:v>
                </c:pt>
                <c:pt idx="1">
                  <c:v>1-9 st</c:v>
                </c:pt>
                <c:pt idx="2">
                  <c:v>10-19 st</c:v>
                </c:pt>
                <c:pt idx="3">
                  <c:v>20-29 st</c:v>
                </c:pt>
                <c:pt idx="4">
                  <c:v>30-39 st</c:v>
                </c:pt>
                <c:pt idx="5">
                  <c:v>40-49 st</c:v>
                </c:pt>
                <c:pt idx="6">
                  <c:v>plus 50</c:v>
                </c:pt>
              </c:strCache>
            </c:strRef>
          </c:cat>
          <c:val>
            <c:numRef>
              <c:f>Blad1!$C$3:$C$9</c:f>
              <c:numCache>
                <c:formatCode>General</c:formatCode>
                <c:ptCount val="7"/>
                <c:pt idx="0">
                  <c:v>7.3</c:v>
                </c:pt>
                <c:pt idx="1">
                  <c:v>44.5</c:v>
                </c:pt>
                <c:pt idx="2">
                  <c:v>31.2</c:v>
                </c:pt>
                <c:pt idx="3">
                  <c:v>12.3</c:v>
                </c:pt>
                <c:pt idx="4">
                  <c:v>2.2999999999999998</c:v>
                </c:pt>
                <c:pt idx="5">
                  <c:v>0.6</c:v>
                </c:pt>
                <c:pt idx="6">
                  <c:v>0.08</c:v>
                </c:pt>
              </c:numCache>
            </c:numRef>
          </c:val>
          <c:extLst>
            <c:ext xmlns:c16="http://schemas.microsoft.com/office/drawing/2014/chart" uri="{C3380CC4-5D6E-409C-BE32-E72D297353CC}">
              <c16:uniqueId val="{00000008-EBC6-4533-9464-10493439AFF8}"/>
            </c:ext>
          </c:extLst>
        </c:ser>
        <c:dLbls>
          <c:dLblPos val="outEnd"/>
          <c:showLegendKey val="0"/>
          <c:showVal val="1"/>
          <c:showCatName val="0"/>
          <c:showSerName val="0"/>
          <c:showPercent val="0"/>
          <c:showBubbleSize val="0"/>
        </c:dLbls>
        <c:gapWidth val="219"/>
        <c:overlap val="-27"/>
        <c:axId val="588978128"/>
        <c:axId val="588973808"/>
      </c:barChart>
      <c:catAx>
        <c:axId val="5889781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endParaRPr lang="sv-SE"/>
          </a:p>
        </c:txPr>
        <c:crossAx val="588973808"/>
        <c:crosses val="autoZero"/>
        <c:auto val="1"/>
        <c:lblAlgn val="ctr"/>
        <c:lblOffset val="100"/>
        <c:noMultiLvlLbl val="0"/>
      </c:catAx>
      <c:valAx>
        <c:axId val="58897380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crossAx val="5889781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sv-SE"/>
        </a:p>
      </c:txPr>
    </c:legend>
    <c:plotVisOnly val="1"/>
    <c:dispBlanksAs val="gap"/>
    <c:showDLblsOverMax val="0"/>
  </c:chart>
  <c:spPr>
    <a:noFill/>
    <a:ln>
      <a:noFill/>
    </a:ln>
    <a:effectLst/>
  </c:spPr>
  <c:txPr>
    <a:bodyPr/>
    <a:lstStyle/>
    <a:p>
      <a:pPr>
        <a:defRPr/>
      </a:pPr>
      <a:endParaRPr lang="sv-SE"/>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sv-SE" b="1"/>
              <a:t>Junior Premium</a:t>
            </a:r>
            <a:r>
              <a:rPr lang="sv-SE" b="1" baseline="0"/>
              <a:t> fördelning antal ronder till </a:t>
            </a:r>
            <a:br>
              <a:rPr lang="sv-SE" b="1" baseline="0"/>
            </a:br>
            <a:r>
              <a:rPr lang="sv-SE" b="1" baseline="0"/>
              <a:t>30 juni 2024 resp 2025 i procent</a:t>
            </a:r>
            <a:endParaRPr lang="sv-SE" b="1"/>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sv-SE"/>
        </a:p>
      </c:txPr>
    </c:title>
    <c:autoTitleDeleted val="0"/>
    <c:plotArea>
      <c:layout/>
      <c:barChart>
        <c:barDir val="col"/>
        <c:grouping val="clustered"/>
        <c:varyColors val="0"/>
        <c:ser>
          <c:idx val="0"/>
          <c:order val="0"/>
          <c:tx>
            <c:strRef>
              <c:f>Blad1!$G$2</c:f>
              <c:strCache>
                <c:ptCount val="1"/>
                <c:pt idx="0">
                  <c:v>2025</c:v>
                </c:pt>
              </c:strCache>
            </c:strRef>
          </c:tx>
          <c:spPr>
            <a:solidFill>
              <a:schemeClr val="accent1"/>
            </a:solidFill>
            <a:ln>
              <a:noFill/>
            </a:ln>
            <a:effectLst/>
          </c:spPr>
          <c:invertIfNegative val="0"/>
          <c:dLbls>
            <c:dLbl>
              <c:idx val="1"/>
              <c:layout>
                <c:manualLayout>
                  <c:x val="-3.3333333333333361E-2"/>
                  <c:y val="1.3888888888888888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6EB6-41B5-BC2F-72C1F4BE6A7B}"/>
                </c:ext>
              </c:extLst>
            </c:dLbl>
            <c:dLbl>
              <c:idx val="2"/>
              <c:layout>
                <c:manualLayout>
                  <c:x val="-1.6666666666666666E-2"/>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EB6-41B5-BC2F-72C1F4BE6A7B}"/>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2">
                        <a:lumMod val="50000"/>
                        <a:lumOff val="50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Blad1!$F$3:$F$9</c:f>
              <c:strCache>
                <c:ptCount val="7"/>
                <c:pt idx="0">
                  <c:v>Noll ronder</c:v>
                </c:pt>
                <c:pt idx="1">
                  <c:v>1-9 st</c:v>
                </c:pt>
                <c:pt idx="2">
                  <c:v>10-19 st</c:v>
                </c:pt>
                <c:pt idx="3">
                  <c:v>20-29 st</c:v>
                </c:pt>
                <c:pt idx="4">
                  <c:v>30-39 st</c:v>
                </c:pt>
                <c:pt idx="5">
                  <c:v>40-49 st</c:v>
                </c:pt>
                <c:pt idx="6">
                  <c:v>plus 50</c:v>
                </c:pt>
              </c:strCache>
            </c:strRef>
          </c:cat>
          <c:val>
            <c:numRef>
              <c:f>Blad1!$G$3:$G$9</c:f>
              <c:numCache>
                <c:formatCode>General</c:formatCode>
                <c:ptCount val="7"/>
                <c:pt idx="0">
                  <c:v>9.1999999999999993</c:v>
                </c:pt>
                <c:pt idx="1">
                  <c:v>34.799999999999997</c:v>
                </c:pt>
                <c:pt idx="2">
                  <c:v>19.3</c:v>
                </c:pt>
                <c:pt idx="3">
                  <c:v>22.6</c:v>
                </c:pt>
                <c:pt idx="4">
                  <c:v>8.4</c:v>
                </c:pt>
                <c:pt idx="5">
                  <c:v>4.5999999999999996</c:v>
                </c:pt>
                <c:pt idx="6">
                  <c:v>1.2</c:v>
                </c:pt>
              </c:numCache>
            </c:numRef>
          </c:val>
          <c:extLst>
            <c:ext xmlns:c16="http://schemas.microsoft.com/office/drawing/2014/chart" uri="{C3380CC4-5D6E-409C-BE32-E72D297353CC}">
              <c16:uniqueId val="{00000002-6EB6-41B5-BC2F-72C1F4BE6A7B}"/>
            </c:ext>
          </c:extLst>
        </c:ser>
        <c:ser>
          <c:idx val="1"/>
          <c:order val="1"/>
          <c:tx>
            <c:strRef>
              <c:f>Blad1!$H$2</c:f>
              <c:strCache>
                <c:ptCount val="1"/>
                <c:pt idx="0">
                  <c:v>2024</c:v>
                </c:pt>
              </c:strCache>
            </c:strRef>
          </c:tx>
          <c:spPr>
            <a:solidFill>
              <a:schemeClr val="accent2"/>
            </a:solidFill>
            <a:ln>
              <a:noFill/>
            </a:ln>
            <a:effectLst/>
          </c:spPr>
          <c:invertIfNegative val="0"/>
          <c:dLbls>
            <c:dLbl>
              <c:idx val="0"/>
              <c:layout>
                <c:manualLayout>
                  <c:x val="1.6666666666666666E-2"/>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6EB6-41B5-BC2F-72C1F4BE6A7B}"/>
                </c:ext>
              </c:extLst>
            </c:dLbl>
            <c:dLbl>
              <c:idx val="3"/>
              <c:layout>
                <c:manualLayout>
                  <c:x val="2.5000000000000001E-2"/>
                  <c:y val="-1.3888888888888888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6EB6-41B5-BC2F-72C1F4BE6A7B}"/>
                </c:ext>
              </c:extLst>
            </c:dLbl>
            <c:dLbl>
              <c:idx val="4"/>
              <c:layout>
                <c:manualLayout>
                  <c:x val="1.6666666666666666E-2"/>
                  <c:y val="-8.4875562720133283E-17"/>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6EB6-41B5-BC2F-72C1F4BE6A7B}"/>
                </c:ext>
              </c:extLst>
            </c:dLbl>
            <c:dLbl>
              <c:idx val="5"/>
              <c:layout>
                <c:manualLayout>
                  <c:x val="8.3333333333332309E-3"/>
                  <c:y val="8.4875562720133283E-17"/>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6EB6-41B5-BC2F-72C1F4BE6A7B}"/>
                </c:ext>
              </c:extLst>
            </c:dLbl>
            <c:dLbl>
              <c:idx val="6"/>
              <c:layout>
                <c:manualLayout>
                  <c:x val="1.9444444444444344E-2"/>
                  <c:y val="-3.2407407407407489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6EB6-41B5-BC2F-72C1F4BE6A7B}"/>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2"/>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Blad1!$F$3:$F$9</c:f>
              <c:strCache>
                <c:ptCount val="7"/>
                <c:pt idx="0">
                  <c:v>Noll ronder</c:v>
                </c:pt>
                <c:pt idx="1">
                  <c:v>1-9 st</c:v>
                </c:pt>
                <c:pt idx="2">
                  <c:v>10-19 st</c:v>
                </c:pt>
                <c:pt idx="3">
                  <c:v>20-29 st</c:v>
                </c:pt>
                <c:pt idx="4">
                  <c:v>30-39 st</c:v>
                </c:pt>
                <c:pt idx="5">
                  <c:v>40-49 st</c:v>
                </c:pt>
                <c:pt idx="6">
                  <c:v>plus 50</c:v>
                </c:pt>
              </c:strCache>
            </c:strRef>
          </c:cat>
          <c:val>
            <c:numRef>
              <c:f>Blad1!$H$3:$H$9</c:f>
              <c:numCache>
                <c:formatCode>General</c:formatCode>
                <c:ptCount val="7"/>
                <c:pt idx="0">
                  <c:v>13</c:v>
                </c:pt>
                <c:pt idx="1">
                  <c:v>38.200000000000003</c:v>
                </c:pt>
                <c:pt idx="2">
                  <c:v>27.1</c:v>
                </c:pt>
                <c:pt idx="3">
                  <c:v>13.7</c:v>
                </c:pt>
                <c:pt idx="4">
                  <c:v>3.6</c:v>
                </c:pt>
                <c:pt idx="5">
                  <c:v>0.5</c:v>
                </c:pt>
                <c:pt idx="6">
                  <c:v>0.8</c:v>
                </c:pt>
              </c:numCache>
            </c:numRef>
          </c:val>
          <c:extLst>
            <c:ext xmlns:c16="http://schemas.microsoft.com/office/drawing/2014/chart" uri="{C3380CC4-5D6E-409C-BE32-E72D297353CC}">
              <c16:uniqueId val="{00000008-6EB6-41B5-BC2F-72C1F4BE6A7B}"/>
            </c:ext>
          </c:extLst>
        </c:ser>
        <c:dLbls>
          <c:dLblPos val="outEnd"/>
          <c:showLegendKey val="0"/>
          <c:showVal val="1"/>
          <c:showCatName val="0"/>
          <c:showSerName val="0"/>
          <c:showPercent val="0"/>
          <c:showBubbleSize val="0"/>
        </c:dLbls>
        <c:gapWidth val="219"/>
        <c:overlap val="-27"/>
        <c:axId val="589014608"/>
        <c:axId val="589028528"/>
      </c:barChart>
      <c:catAx>
        <c:axId val="5890146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endParaRPr lang="sv-SE"/>
          </a:p>
        </c:txPr>
        <c:crossAx val="589028528"/>
        <c:crosses val="autoZero"/>
        <c:auto val="1"/>
        <c:lblAlgn val="ctr"/>
        <c:lblOffset val="100"/>
        <c:noMultiLvlLbl val="0"/>
      </c:catAx>
      <c:valAx>
        <c:axId val="58902852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crossAx val="58901460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sv-SE"/>
        </a:p>
      </c:txPr>
    </c:legend>
    <c:plotVisOnly val="1"/>
    <c:dispBlanksAs val="gap"/>
    <c:showDLblsOverMax val="0"/>
  </c:chart>
  <c:spPr>
    <a:noFill/>
    <a:ln>
      <a:noFill/>
    </a:ln>
    <a:effectLst/>
  </c:spPr>
  <c:txPr>
    <a:bodyPr/>
    <a:lstStyle/>
    <a:p>
      <a:pPr>
        <a:defRPr/>
      </a:pPr>
      <a:endParaRPr lang="sv-SE"/>
    </a:p>
  </c:txPr>
  <c:externalData r:id="rId4">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sv-SE" b="1"/>
              <a:t>Antal senior Premium medlemmar fördelade efter antal ronder till 30 juni, 2024 resp 2025</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sv-SE"/>
        </a:p>
      </c:txPr>
    </c:title>
    <c:autoTitleDeleted val="0"/>
    <c:plotArea>
      <c:layout/>
      <c:barChart>
        <c:barDir val="col"/>
        <c:grouping val="clustered"/>
        <c:varyColors val="0"/>
        <c:ser>
          <c:idx val="0"/>
          <c:order val="0"/>
          <c:tx>
            <c:strRef>
              <c:f>Blad1!$B$11</c:f>
              <c:strCache>
                <c:ptCount val="1"/>
                <c:pt idx="0">
                  <c:v>2025</c:v>
                </c:pt>
              </c:strCache>
            </c:strRef>
          </c:tx>
          <c:spPr>
            <a:solidFill>
              <a:srgbClr val="00B050"/>
            </a:solidFill>
            <a:ln>
              <a:noFill/>
            </a:ln>
            <a:effectLst/>
          </c:spPr>
          <c:invertIfNegative val="0"/>
          <c:dLbls>
            <c:dLbl>
              <c:idx val="1"/>
              <c:layout>
                <c:manualLayout>
                  <c:x val="-1.6666666666666666E-2"/>
                  <c:y val="-4.2437781360066642E-17"/>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8614-4FB1-B2B8-89D367010CC9}"/>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6"/>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Blad1!$A$12:$A$19</c:f>
              <c:strCache>
                <c:ptCount val="8"/>
                <c:pt idx="0">
                  <c:v>Noll ronder</c:v>
                </c:pt>
                <c:pt idx="1">
                  <c:v>1-9 st</c:v>
                </c:pt>
                <c:pt idx="2">
                  <c:v>10-19 st</c:v>
                </c:pt>
                <c:pt idx="3">
                  <c:v>20-29 st</c:v>
                </c:pt>
                <c:pt idx="4">
                  <c:v>30-39 st</c:v>
                </c:pt>
                <c:pt idx="5">
                  <c:v>40-49 st</c:v>
                </c:pt>
                <c:pt idx="6">
                  <c:v>plus 50</c:v>
                </c:pt>
                <c:pt idx="7">
                  <c:v>Snitt antal</c:v>
                </c:pt>
              </c:strCache>
            </c:strRef>
          </c:cat>
          <c:val>
            <c:numRef>
              <c:f>Blad1!$B$12:$B$19</c:f>
              <c:numCache>
                <c:formatCode>General</c:formatCode>
                <c:ptCount val="8"/>
                <c:pt idx="0">
                  <c:v>85</c:v>
                </c:pt>
                <c:pt idx="1">
                  <c:v>438</c:v>
                </c:pt>
                <c:pt idx="2">
                  <c:v>340</c:v>
                </c:pt>
                <c:pt idx="3">
                  <c:v>124</c:v>
                </c:pt>
                <c:pt idx="4">
                  <c:v>24</c:v>
                </c:pt>
                <c:pt idx="5">
                  <c:v>6</c:v>
                </c:pt>
                <c:pt idx="6">
                  <c:v>1</c:v>
                </c:pt>
                <c:pt idx="7">
                  <c:v>10.8</c:v>
                </c:pt>
              </c:numCache>
            </c:numRef>
          </c:val>
          <c:extLst>
            <c:ext xmlns:c16="http://schemas.microsoft.com/office/drawing/2014/chart" uri="{C3380CC4-5D6E-409C-BE32-E72D297353CC}">
              <c16:uniqueId val="{00000001-8614-4FB1-B2B8-89D367010CC9}"/>
            </c:ext>
          </c:extLst>
        </c:ser>
        <c:ser>
          <c:idx val="1"/>
          <c:order val="1"/>
          <c:tx>
            <c:strRef>
              <c:f>Blad1!$C$11</c:f>
              <c:strCache>
                <c:ptCount val="1"/>
                <c:pt idx="0">
                  <c:v>2024</c:v>
                </c:pt>
              </c:strCache>
            </c:strRef>
          </c:tx>
          <c:spPr>
            <a:solidFill>
              <a:schemeClr val="accent1">
                <a:lumMod val="60000"/>
                <a:lumOff val="40000"/>
              </a:schemeClr>
            </a:solidFill>
            <a:ln>
              <a:noFill/>
            </a:ln>
            <a:effectLst/>
          </c:spPr>
          <c:invertIfNegative val="0"/>
          <c:dLbls>
            <c:dLbl>
              <c:idx val="0"/>
              <c:layout>
                <c:manualLayout>
                  <c:x val="1.1111111111111112E-2"/>
                  <c:y val="-8.4875562720133283E-17"/>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8614-4FB1-B2B8-89D367010CC9}"/>
                </c:ext>
              </c:extLst>
            </c:dLbl>
            <c:dLbl>
              <c:idx val="2"/>
              <c:layout>
                <c:manualLayout>
                  <c:x val="1.6666666666666566E-2"/>
                  <c:y val="-1.8518518518518563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8614-4FB1-B2B8-89D367010CC9}"/>
                </c:ext>
              </c:extLst>
            </c:dLbl>
            <c:dLbl>
              <c:idx val="3"/>
              <c:layout>
                <c:manualLayout>
                  <c:x val="1.3888888888888788E-2"/>
                  <c:y val="-3.2407407407407406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8614-4FB1-B2B8-89D367010CC9}"/>
                </c:ext>
              </c:extLst>
            </c:dLbl>
            <c:dLbl>
              <c:idx val="4"/>
              <c:layout>
                <c:manualLayout>
                  <c:x val="1.1111111111111009E-2"/>
                  <c:y val="-1.8518518518518517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8614-4FB1-B2B8-89D367010CC9}"/>
                </c:ext>
              </c:extLst>
            </c:dLbl>
            <c:dLbl>
              <c:idx val="7"/>
              <c:layout>
                <c:manualLayout>
                  <c:x val="1.1111111111111009E-2"/>
                  <c:y val="-8.3333333333333329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8614-4FB1-B2B8-89D367010CC9}"/>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1">
                        <a:lumMod val="60000"/>
                        <a:lumOff val="40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Blad1!$A$12:$A$19</c:f>
              <c:strCache>
                <c:ptCount val="8"/>
                <c:pt idx="0">
                  <c:v>Noll ronder</c:v>
                </c:pt>
                <c:pt idx="1">
                  <c:v>1-9 st</c:v>
                </c:pt>
                <c:pt idx="2">
                  <c:v>10-19 st</c:v>
                </c:pt>
                <c:pt idx="3">
                  <c:v>20-29 st</c:v>
                </c:pt>
                <c:pt idx="4">
                  <c:v>30-39 st</c:v>
                </c:pt>
                <c:pt idx="5">
                  <c:v>40-49 st</c:v>
                </c:pt>
                <c:pt idx="6">
                  <c:v>plus 50</c:v>
                </c:pt>
                <c:pt idx="7">
                  <c:v>Snitt antal</c:v>
                </c:pt>
              </c:strCache>
            </c:strRef>
          </c:cat>
          <c:val>
            <c:numRef>
              <c:f>Blad1!$C$12:$C$19</c:f>
              <c:numCache>
                <c:formatCode>General</c:formatCode>
                <c:ptCount val="8"/>
                <c:pt idx="0">
                  <c:v>86</c:v>
                </c:pt>
                <c:pt idx="1">
                  <c:v>520</c:v>
                </c:pt>
                <c:pt idx="2">
                  <c:v>365</c:v>
                </c:pt>
                <c:pt idx="3">
                  <c:v>145</c:v>
                </c:pt>
                <c:pt idx="4">
                  <c:v>27</c:v>
                </c:pt>
                <c:pt idx="5">
                  <c:v>7</c:v>
                </c:pt>
                <c:pt idx="6">
                  <c:v>2</c:v>
                </c:pt>
                <c:pt idx="7">
                  <c:v>10.8</c:v>
                </c:pt>
              </c:numCache>
            </c:numRef>
          </c:val>
          <c:extLst>
            <c:ext xmlns:c16="http://schemas.microsoft.com/office/drawing/2014/chart" uri="{C3380CC4-5D6E-409C-BE32-E72D297353CC}">
              <c16:uniqueId val="{00000007-8614-4FB1-B2B8-89D367010CC9}"/>
            </c:ext>
          </c:extLst>
        </c:ser>
        <c:dLbls>
          <c:dLblPos val="outEnd"/>
          <c:showLegendKey val="0"/>
          <c:showVal val="1"/>
          <c:showCatName val="0"/>
          <c:showSerName val="0"/>
          <c:showPercent val="0"/>
          <c:showBubbleSize val="0"/>
        </c:dLbls>
        <c:gapWidth val="219"/>
        <c:overlap val="-27"/>
        <c:axId val="565968688"/>
        <c:axId val="638583472"/>
      </c:barChart>
      <c:catAx>
        <c:axId val="5659686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endParaRPr lang="sv-SE"/>
          </a:p>
        </c:txPr>
        <c:crossAx val="638583472"/>
        <c:crosses val="autoZero"/>
        <c:auto val="1"/>
        <c:lblAlgn val="ctr"/>
        <c:lblOffset val="100"/>
        <c:noMultiLvlLbl val="0"/>
      </c:catAx>
      <c:valAx>
        <c:axId val="63858347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crossAx val="56596868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sv-SE"/>
        </a:p>
      </c:txPr>
    </c:legend>
    <c:plotVisOnly val="1"/>
    <c:dispBlanksAs val="gap"/>
    <c:showDLblsOverMax val="0"/>
  </c:chart>
  <c:spPr>
    <a:noFill/>
    <a:ln>
      <a:noFill/>
    </a:ln>
    <a:effectLst/>
  </c:spPr>
  <c:txPr>
    <a:bodyPr/>
    <a:lstStyle/>
    <a:p>
      <a:pPr>
        <a:defRPr/>
      </a:pPr>
      <a:endParaRPr lang="sv-SE"/>
    </a:p>
  </c:txPr>
  <c:externalData r:id="rId4">
    <c:autoUpdate val="0"/>
  </c:externalData>
  <c:userShapes r:id="rId5"/>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sv-SE" b="1"/>
              <a:t>Antal</a:t>
            </a:r>
            <a:r>
              <a:rPr lang="sv-SE" b="1" baseline="0"/>
              <a:t> Junior Premium medlemmar fördelade efter antal ronder till 30 juni, 2024 resp 2025</a:t>
            </a:r>
            <a:endParaRPr lang="sv-SE" b="1"/>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sv-SE"/>
        </a:p>
      </c:txPr>
    </c:title>
    <c:autoTitleDeleted val="0"/>
    <c:plotArea>
      <c:layout>
        <c:manualLayout>
          <c:layoutTarget val="inner"/>
          <c:xMode val="edge"/>
          <c:yMode val="edge"/>
          <c:x val="6.9826308476146362E-2"/>
          <c:y val="0.20621426239327054"/>
          <c:w val="0.90321290721012815"/>
          <c:h val="0.58833836449373822"/>
        </c:manualLayout>
      </c:layout>
      <c:barChart>
        <c:barDir val="col"/>
        <c:grouping val="clustered"/>
        <c:varyColors val="0"/>
        <c:ser>
          <c:idx val="0"/>
          <c:order val="0"/>
          <c:tx>
            <c:strRef>
              <c:f>Blad1!$G$11</c:f>
              <c:strCache>
                <c:ptCount val="1"/>
                <c:pt idx="0">
                  <c:v>2025</c:v>
                </c:pt>
              </c:strCache>
            </c:strRef>
          </c:tx>
          <c:spPr>
            <a:solidFill>
              <a:srgbClr val="00B050"/>
            </a:solidFill>
            <a:ln>
              <a:noFill/>
            </a:ln>
            <a:effectLst/>
          </c:spPr>
          <c:invertIfNegative val="0"/>
          <c:dLbls>
            <c:dLbl>
              <c:idx val="7"/>
              <c:layout>
                <c:manualLayout>
                  <c:x val="-1.3398757140651536E-2"/>
                  <c:y val="-8.7389783934608712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9E1-4988-9904-68F62365C0C3}"/>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rgbClr val="00B050"/>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Blad1!$F$12:$F$19</c:f>
              <c:strCache>
                <c:ptCount val="8"/>
                <c:pt idx="0">
                  <c:v>Noll ronder</c:v>
                </c:pt>
                <c:pt idx="1">
                  <c:v>1-9 st</c:v>
                </c:pt>
                <c:pt idx="2">
                  <c:v>10-19 st</c:v>
                </c:pt>
                <c:pt idx="3">
                  <c:v>20-29 st</c:v>
                </c:pt>
                <c:pt idx="4">
                  <c:v>30-39 st</c:v>
                </c:pt>
                <c:pt idx="5">
                  <c:v>40-49 st</c:v>
                </c:pt>
                <c:pt idx="6">
                  <c:v>plus 50</c:v>
                </c:pt>
                <c:pt idx="7">
                  <c:v>Snitt antal</c:v>
                </c:pt>
              </c:strCache>
            </c:strRef>
          </c:cat>
          <c:val>
            <c:numRef>
              <c:f>Blad1!$G$12:$G$19</c:f>
              <c:numCache>
                <c:formatCode>General</c:formatCode>
                <c:ptCount val="8"/>
                <c:pt idx="0">
                  <c:v>22</c:v>
                </c:pt>
                <c:pt idx="1">
                  <c:v>83</c:v>
                </c:pt>
                <c:pt idx="2">
                  <c:v>46</c:v>
                </c:pt>
                <c:pt idx="3">
                  <c:v>54</c:v>
                </c:pt>
                <c:pt idx="4">
                  <c:v>20</c:v>
                </c:pt>
                <c:pt idx="5">
                  <c:v>11</c:v>
                </c:pt>
                <c:pt idx="6">
                  <c:v>3</c:v>
                </c:pt>
                <c:pt idx="7">
                  <c:v>15.5</c:v>
                </c:pt>
              </c:numCache>
            </c:numRef>
          </c:val>
          <c:extLst>
            <c:ext xmlns:c16="http://schemas.microsoft.com/office/drawing/2014/chart" uri="{C3380CC4-5D6E-409C-BE32-E72D297353CC}">
              <c16:uniqueId val="{00000001-19E1-4988-9904-68F62365C0C3}"/>
            </c:ext>
          </c:extLst>
        </c:ser>
        <c:ser>
          <c:idx val="1"/>
          <c:order val="1"/>
          <c:tx>
            <c:strRef>
              <c:f>Blad1!$H$11</c:f>
              <c:strCache>
                <c:ptCount val="1"/>
                <c:pt idx="0">
                  <c:v>2024</c:v>
                </c:pt>
              </c:strCache>
            </c:strRef>
          </c:tx>
          <c:spPr>
            <a:solidFill>
              <a:schemeClr val="accent1">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1">
                        <a:lumMod val="60000"/>
                        <a:lumOff val="40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Blad1!$F$12:$F$19</c:f>
              <c:strCache>
                <c:ptCount val="8"/>
                <c:pt idx="0">
                  <c:v>Noll ronder</c:v>
                </c:pt>
                <c:pt idx="1">
                  <c:v>1-9 st</c:v>
                </c:pt>
                <c:pt idx="2">
                  <c:v>10-19 st</c:v>
                </c:pt>
                <c:pt idx="3">
                  <c:v>20-29 st</c:v>
                </c:pt>
                <c:pt idx="4">
                  <c:v>30-39 st</c:v>
                </c:pt>
                <c:pt idx="5">
                  <c:v>40-49 st</c:v>
                </c:pt>
                <c:pt idx="6">
                  <c:v>plus 50</c:v>
                </c:pt>
                <c:pt idx="7">
                  <c:v>Snitt antal</c:v>
                </c:pt>
              </c:strCache>
            </c:strRef>
          </c:cat>
          <c:val>
            <c:numRef>
              <c:f>Blad1!$H$12:$H$19</c:f>
              <c:numCache>
                <c:formatCode>General</c:formatCode>
                <c:ptCount val="8"/>
                <c:pt idx="0">
                  <c:v>50</c:v>
                </c:pt>
                <c:pt idx="1">
                  <c:v>137</c:v>
                </c:pt>
                <c:pt idx="2">
                  <c:v>97</c:v>
                </c:pt>
                <c:pt idx="3">
                  <c:v>42</c:v>
                </c:pt>
                <c:pt idx="4">
                  <c:v>13</c:v>
                </c:pt>
                <c:pt idx="5">
                  <c:v>2</c:v>
                </c:pt>
                <c:pt idx="6">
                  <c:v>3</c:v>
                </c:pt>
                <c:pt idx="7">
                  <c:v>11</c:v>
                </c:pt>
              </c:numCache>
            </c:numRef>
          </c:val>
          <c:extLst>
            <c:ext xmlns:c16="http://schemas.microsoft.com/office/drawing/2014/chart" uri="{C3380CC4-5D6E-409C-BE32-E72D297353CC}">
              <c16:uniqueId val="{00000002-19E1-4988-9904-68F62365C0C3}"/>
            </c:ext>
          </c:extLst>
        </c:ser>
        <c:dLbls>
          <c:dLblPos val="outEnd"/>
          <c:showLegendKey val="0"/>
          <c:showVal val="1"/>
          <c:showCatName val="0"/>
          <c:showSerName val="0"/>
          <c:showPercent val="0"/>
          <c:showBubbleSize val="0"/>
        </c:dLbls>
        <c:gapWidth val="219"/>
        <c:overlap val="-27"/>
        <c:axId val="589546272"/>
        <c:axId val="589547232"/>
      </c:barChart>
      <c:catAx>
        <c:axId val="5895462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crossAx val="589547232"/>
        <c:crosses val="autoZero"/>
        <c:auto val="1"/>
        <c:lblAlgn val="ctr"/>
        <c:lblOffset val="100"/>
        <c:noMultiLvlLbl val="0"/>
      </c:catAx>
      <c:valAx>
        <c:axId val="58954723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crossAx val="58954627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legend>
    <c:plotVisOnly val="1"/>
    <c:dispBlanksAs val="gap"/>
    <c:showDLblsOverMax val="0"/>
  </c:chart>
  <c:spPr>
    <a:noFill/>
    <a:ln>
      <a:noFill/>
    </a:ln>
    <a:effectLst/>
  </c:spPr>
  <c:txPr>
    <a:bodyPr/>
    <a:lstStyle/>
    <a:p>
      <a:pPr>
        <a:defRPr/>
      </a:pPr>
      <a:endParaRPr lang="sv-SE"/>
    </a:p>
  </c:txPr>
  <c:externalData r:id="rId4">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sv-SE" b="1" dirty="0"/>
              <a:t>Totalt</a:t>
            </a:r>
            <a:r>
              <a:rPr lang="sv-SE" b="1" baseline="0" dirty="0"/>
              <a:t> antal spelade ronder till 30 juni </a:t>
            </a:r>
            <a:br>
              <a:rPr lang="sv-SE" b="1" baseline="0" dirty="0"/>
            </a:br>
            <a:r>
              <a:rPr lang="sv-SE" b="1" baseline="0" dirty="0"/>
              <a:t>2024 </a:t>
            </a:r>
            <a:r>
              <a:rPr lang="sv-SE" b="1" baseline="0" dirty="0" err="1"/>
              <a:t>resp</a:t>
            </a:r>
            <a:r>
              <a:rPr lang="sv-SE" b="1" baseline="0" dirty="0"/>
              <a:t> 2025</a:t>
            </a:r>
            <a:endParaRPr lang="sv-SE" b="1"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sv-SE"/>
        </a:p>
      </c:txPr>
    </c:title>
    <c:autoTitleDeleted val="0"/>
    <c:plotArea>
      <c:layout/>
      <c:barChart>
        <c:barDir val="col"/>
        <c:grouping val="clustered"/>
        <c:varyColors val="0"/>
        <c:ser>
          <c:idx val="0"/>
          <c:order val="0"/>
          <c:tx>
            <c:strRef>
              <c:f>Blad1!$A$23</c:f>
              <c:strCache>
                <c:ptCount val="1"/>
                <c:pt idx="0">
                  <c:v>2024</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2">
                        <a:lumMod val="75000"/>
                        <a:lumOff val="25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Blad1!$B$21:$C$22</c:f>
              <c:strCache>
                <c:ptCount val="2"/>
                <c:pt idx="0">
                  <c:v>Senior</c:v>
                </c:pt>
                <c:pt idx="1">
                  <c:v>Junior</c:v>
                </c:pt>
              </c:strCache>
            </c:strRef>
          </c:cat>
          <c:val>
            <c:numRef>
              <c:f>Blad1!$B$23:$C$23</c:f>
              <c:numCache>
                <c:formatCode>General</c:formatCode>
                <c:ptCount val="2"/>
                <c:pt idx="0">
                  <c:v>12400</c:v>
                </c:pt>
                <c:pt idx="1">
                  <c:v>3800</c:v>
                </c:pt>
              </c:numCache>
            </c:numRef>
          </c:val>
          <c:extLst>
            <c:ext xmlns:c16="http://schemas.microsoft.com/office/drawing/2014/chart" uri="{C3380CC4-5D6E-409C-BE32-E72D297353CC}">
              <c16:uniqueId val="{00000000-3C41-4B62-967A-E1DCE84A26C8}"/>
            </c:ext>
          </c:extLst>
        </c:ser>
        <c:ser>
          <c:idx val="1"/>
          <c:order val="1"/>
          <c:tx>
            <c:strRef>
              <c:f>Blad1!$A$24</c:f>
              <c:strCache>
                <c:ptCount val="1"/>
                <c:pt idx="0">
                  <c:v>2025</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2"/>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Blad1!$B$21:$C$22</c:f>
              <c:strCache>
                <c:ptCount val="2"/>
                <c:pt idx="0">
                  <c:v>Senior</c:v>
                </c:pt>
                <c:pt idx="1">
                  <c:v>Junior</c:v>
                </c:pt>
              </c:strCache>
            </c:strRef>
          </c:cat>
          <c:val>
            <c:numRef>
              <c:f>Blad1!$B$24:$C$24</c:f>
              <c:numCache>
                <c:formatCode>General</c:formatCode>
                <c:ptCount val="2"/>
                <c:pt idx="0">
                  <c:v>11500</c:v>
                </c:pt>
                <c:pt idx="1">
                  <c:v>3690</c:v>
                </c:pt>
              </c:numCache>
            </c:numRef>
          </c:val>
          <c:extLst>
            <c:ext xmlns:c16="http://schemas.microsoft.com/office/drawing/2014/chart" uri="{C3380CC4-5D6E-409C-BE32-E72D297353CC}">
              <c16:uniqueId val="{00000001-3C41-4B62-967A-E1DCE84A26C8}"/>
            </c:ext>
          </c:extLst>
        </c:ser>
        <c:dLbls>
          <c:dLblPos val="outEnd"/>
          <c:showLegendKey val="0"/>
          <c:showVal val="1"/>
          <c:showCatName val="0"/>
          <c:showSerName val="0"/>
          <c:showPercent val="0"/>
          <c:showBubbleSize val="0"/>
        </c:dLbls>
        <c:gapWidth val="219"/>
        <c:overlap val="-27"/>
        <c:axId val="588954128"/>
        <c:axId val="588969968"/>
      </c:barChart>
      <c:catAx>
        <c:axId val="5889541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sv-SE"/>
          </a:p>
        </c:txPr>
        <c:crossAx val="588969968"/>
        <c:crosses val="autoZero"/>
        <c:auto val="1"/>
        <c:lblAlgn val="ctr"/>
        <c:lblOffset val="100"/>
        <c:noMultiLvlLbl val="0"/>
      </c:catAx>
      <c:valAx>
        <c:axId val="58896996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crossAx val="5889541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sv-SE"/>
        </a:p>
      </c:txPr>
    </c:legend>
    <c:plotVisOnly val="1"/>
    <c:dispBlanksAs val="gap"/>
    <c:showDLblsOverMax val="0"/>
  </c:chart>
  <c:spPr>
    <a:noFill/>
    <a:ln>
      <a:noFill/>
    </a:ln>
    <a:effectLst/>
  </c:spPr>
  <c:txPr>
    <a:bodyPr/>
    <a:lstStyle/>
    <a:p>
      <a:pPr>
        <a:defRPr/>
      </a:pPr>
      <a:endParaRPr lang="sv-SE"/>
    </a:p>
  </c:txPr>
  <c:externalData r:id="rId4">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sv-SE"/>
        </a:p>
      </c:txPr>
    </c:title>
    <c:autoTitleDeleted val="0"/>
    <c:plotArea>
      <c:layout/>
      <c:barChart>
        <c:barDir val="col"/>
        <c:grouping val="clustered"/>
        <c:varyColors val="0"/>
        <c:ser>
          <c:idx val="0"/>
          <c:order val="0"/>
          <c:tx>
            <c:strRef>
              <c:f>Blad1!$B$27</c:f>
              <c:strCache>
                <c:ptCount val="1"/>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2">
                        <a:lumMod val="75000"/>
                        <a:lumOff val="25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Blad1!$A$28:$A$31</c:f>
              <c:strCache>
                <c:ptCount val="4"/>
                <c:pt idx="0">
                  <c:v>upptill 12 år</c:v>
                </c:pt>
                <c:pt idx="1">
                  <c:v>13-19 år i träning</c:v>
                </c:pt>
                <c:pt idx="2">
                  <c:v>13-19 ej i träning</c:v>
                </c:pt>
                <c:pt idx="3">
                  <c:v>20-21 år (23st)</c:v>
                </c:pt>
              </c:strCache>
            </c:strRef>
          </c:cat>
          <c:val>
            <c:numRef>
              <c:f>Blad1!$B$28:$B$31</c:f>
              <c:numCache>
                <c:formatCode>General</c:formatCode>
                <c:ptCount val="4"/>
                <c:pt idx="0">
                  <c:v>6.6</c:v>
                </c:pt>
                <c:pt idx="1">
                  <c:v>16.8</c:v>
                </c:pt>
                <c:pt idx="2">
                  <c:v>16.600000000000001</c:v>
                </c:pt>
                <c:pt idx="3">
                  <c:v>17.600000000000001</c:v>
                </c:pt>
              </c:numCache>
            </c:numRef>
          </c:val>
          <c:extLst>
            <c:ext xmlns:c16="http://schemas.microsoft.com/office/drawing/2014/chart" uri="{C3380CC4-5D6E-409C-BE32-E72D297353CC}">
              <c16:uniqueId val="{00000000-609F-4E1C-B269-9C6011DA6779}"/>
            </c:ext>
          </c:extLst>
        </c:ser>
        <c:dLbls>
          <c:dLblPos val="outEnd"/>
          <c:showLegendKey val="0"/>
          <c:showVal val="1"/>
          <c:showCatName val="0"/>
          <c:showSerName val="0"/>
          <c:showPercent val="0"/>
          <c:showBubbleSize val="0"/>
        </c:dLbls>
        <c:gapWidth val="219"/>
        <c:overlap val="-27"/>
        <c:axId val="578019904"/>
        <c:axId val="578019424"/>
      </c:barChart>
      <c:catAx>
        <c:axId val="5780199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sv-SE"/>
          </a:p>
        </c:txPr>
        <c:crossAx val="578019424"/>
        <c:crosses val="autoZero"/>
        <c:auto val="1"/>
        <c:lblAlgn val="ctr"/>
        <c:lblOffset val="100"/>
        <c:noMultiLvlLbl val="0"/>
      </c:catAx>
      <c:valAx>
        <c:axId val="57801942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crossAx val="57801990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sv-SE"/>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0.86869</cdr:x>
      <cdr:y>0.49897</cdr:y>
    </cdr:from>
    <cdr:to>
      <cdr:x>0.97531</cdr:x>
      <cdr:y>0.77443</cdr:y>
    </cdr:to>
    <cdr:sp macro="" textlink="">
      <cdr:nvSpPr>
        <cdr:cNvPr id="2" name="Ellips 1">
          <a:extLst xmlns:a="http://schemas.openxmlformats.org/drawingml/2006/main">
            <a:ext uri="{FF2B5EF4-FFF2-40B4-BE49-F238E27FC236}">
              <a16:creationId xmlns:a16="http://schemas.microsoft.com/office/drawing/2014/main" id="{6235A7C3-6E3B-1329-0204-A76B77EAEBC9}"/>
            </a:ext>
          </a:extLst>
        </cdr:cNvPr>
        <cdr:cNvSpPr/>
      </cdr:nvSpPr>
      <cdr:spPr>
        <a:xfrm xmlns:a="http://schemas.openxmlformats.org/drawingml/2006/main" rot="1189144">
          <a:off x="4501196" y="1542005"/>
          <a:ext cx="552450" cy="851286"/>
        </a:xfrm>
        <a:prstGeom xmlns:a="http://schemas.openxmlformats.org/drawingml/2006/main" prst="ellipse">
          <a:avLst/>
        </a:prstGeom>
        <a:noFill xmlns:a="http://schemas.openxmlformats.org/drawingml/2006/main"/>
        <a:ln xmlns:a="http://schemas.openxmlformats.org/drawingml/2006/main" w="38100"/>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xmlns:a="http://schemas.openxmlformats.org/drawingml/2006/main">
          <a:pPr algn="ctr"/>
          <a:endParaRPr lang="sv-SE"/>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031749B-4465-95B8-AE63-85C6BF14D4B3}"/>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FD03FD2D-B2E9-BFE7-2BAB-00473E2C020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5EDCAC7C-E6F5-7768-D33B-5648C17EF3DD}"/>
              </a:ext>
            </a:extLst>
          </p:cNvPr>
          <p:cNvSpPr>
            <a:spLocks noGrp="1"/>
          </p:cNvSpPr>
          <p:nvPr>
            <p:ph type="dt" sz="half" idx="10"/>
          </p:nvPr>
        </p:nvSpPr>
        <p:spPr/>
        <p:txBody>
          <a:bodyPr/>
          <a:lstStyle/>
          <a:p>
            <a:fld id="{66B270CC-F43A-4370-8027-1843B319228C}" type="datetimeFigureOut">
              <a:rPr lang="sv-SE" smtClean="0"/>
              <a:t>2025-08-12</a:t>
            </a:fld>
            <a:endParaRPr lang="sv-SE"/>
          </a:p>
        </p:txBody>
      </p:sp>
      <p:sp>
        <p:nvSpPr>
          <p:cNvPr id="5" name="Platshållare för sidfot 4">
            <a:extLst>
              <a:ext uri="{FF2B5EF4-FFF2-40B4-BE49-F238E27FC236}">
                <a16:creationId xmlns:a16="http://schemas.microsoft.com/office/drawing/2014/main" id="{8A7A530D-4C8D-1D54-0D3E-155BDB690F7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4EBC9F11-4292-40F9-9129-085842F5099A}"/>
              </a:ext>
            </a:extLst>
          </p:cNvPr>
          <p:cNvSpPr>
            <a:spLocks noGrp="1"/>
          </p:cNvSpPr>
          <p:nvPr>
            <p:ph type="sldNum" sz="quarter" idx="12"/>
          </p:nvPr>
        </p:nvSpPr>
        <p:spPr/>
        <p:txBody>
          <a:bodyPr/>
          <a:lstStyle/>
          <a:p>
            <a:fld id="{704EF8CC-F1D3-4DA3-A77D-17A8E725AAF9}" type="slidenum">
              <a:rPr lang="sv-SE" smtClean="0"/>
              <a:t>‹#›</a:t>
            </a:fld>
            <a:endParaRPr lang="sv-SE"/>
          </a:p>
        </p:txBody>
      </p:sp>
    </p:spTree>
    <p:extLst>
      <p:ext uri="{BB962C8B-B14F-4D97-AF65-F5344CB8AC3E}">
        <p14:creationId xmlns:p14="http://schemas.microsoft.com/office/powerpoint/2010/main" val="2012494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4BBFEA2-4A63-BB9C-3547-F93CC0D18335}"/>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9DA2C8AB-5B33-1474-F7FA-66B254F98C02}"/>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93CE342D-5127-244A-DD9A-E0261BB27736}"/>
              </a:ext>
            </a:extLst>
          </p:cNvPr>
          <p:cNvSpPr>
            <a:spLocks noGrp="1"/>
          </p:cNvSpPr>
          <p:nvPr>
            <p:ph type="dt" sz="half" idx="10"/>
          </p:nvPr>
        </p:nvSpPr>
        <p:spPr/>
        <p:txBody>
          <a:bodyPr/>
          <a:lstStyle/>
          <a:p>
            <a:fld id="{66B270CC-F43A-4370-8027-1843B319228C}" type="datetimeFigureOut">
              <a:rPr lang="sv-SE" smtClean="0"/>
              <a:t>2025-08-12</a:t>
            </a:fld>
            <a:endParaRPr lang="sv-SE"/>
          </a:p>
        </p:txBody>
      </p:sp>
      <p:sp>
        <p:nvSpPr>
          <p:cNvPr id="5" name="Platshållare för sidfot 4">
            <a:extLst>
              <a:ext uri="{FF2B5EF4-FFF2-40B4-BE49-F238E27FC236}">
                <a16:creationId xmlns:a16="http://schemas.microsoft.com/office/drawing/2014/main" id="{FBC6651E-F0AC-5C6D-A7CB-76026223C6D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336D28C-06F6-82BC-BF35-3DA3F5400526}"/>
              </a:ext>
            </a:extLst>
          </p:cNvPr>
          <p:cNvSpPr>
            <a:spLocks noGrp="1"/>
          </p:cNvSpPr>
          <p:nvPr>
            <p:ph type="sldNum" sz="quarter" idx="12"/>
          </p:nvPr>
        </p:nvSpPr>
        <p:spPr/>
        <p:txBody>
          <a:bodyPr/>
          <a:lstStyle/>
          <a:p>
            <a:fld id="{704EF8CC-F1D3-4DA3-A77D-17A8E725AAF9}" type="slidenum">
              <a:rPr lang="sv-SE" smtClean="0"/>
              <a:t>‹#›</a:t>
            </a:fld>
            <a:endParaRPr lang="sv-SE"/>
          </a:p>
        </p:txBody>
      </p:sp>
    </p:spTree>
    <p:extLst>
      <p:ext uri="{BB962C8B-B14F-4D97-AF65-F5344CB8AC3E}">
        <p14:creationId xmlns:p14="http://schemas.microsoft.com/office/powerpoint/2010/main" val="1634327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4B4E8DF9-0B35-2702-5081-67A68F52D820}"/>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9C238F84-025F-A4D7-CBED-15F5FA9F1CA1}"/>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88CED82B-28CD-B2BE-EF65-C35FAF61744C}"/>
              </a:ext>
            </a:extLst>
          </p:cNvPr>
          <p:cNvSpPr>
            <a:spLocks noGrp="1"/>
          </p:cNvSpPr>
          <p:nvPr>
            <p:ph type="dt" sz="half" idx="10"/>
          </p:nvPr>
        </p:nvSpPr>
        <p:spPr/>
        <p:txBody>
          <a:bodyPr/>
          <a:lstStyle/>
          <a:p>
            <a:fld id="{66B270CC-F43A-4370-8027-1843B319228C}" type="datetimeFigureOut">
              <a:rPr lang="sv-SE" smtClean="0"/>
              <a:t>2025-08-12</a:t>
            </a:fld>
            <a:endParaRPr lang="sv-SE"/>
          </a:p>
        </p:txBody>
      </p:sp>
      <p:sp>
        <p:nvSpPr>
          <p:cNvPr id="5" name="Platshållare för sidfot 4">
            <a:extLst>
              <a:ext uri="{FF2B5EF4-FFF2-40B4-BE49-F238E27FC236}">
                <a16:creationId xmlns:a16="http://schemas.microsoft.com/office/drawing/2014/main" id="{FA9549B2-1719-9C72-7FCB-66F0ACED65A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D5E03FEC-FE6C-3B34-F379-1832162AEDF3}"/>
              </a:ext>
            </a:extLst>
          </p:cNvPr>
          <p:cNvSpPr>
            <a:spLocks noGrp="1"/>
          </p:cNvSpPr>
          <p:nvPr>
            <p:ph type="sldNum" sz="quarter" idx="12"/>
          </p:nvPr>
        </p:nvSpPr>
        <p:spPr/>
        <p:txBody>
          <a:bodyPr/>
          <a:lstStyle/>
          <a:p>
            <a:fld id="{704EF8CC-F1D3-4DA3-A77D-17A8E725AAF9}" type="slidenum">
              <a:rPr lang="sv-SE" smtClean="0"/>
              <a:t>‹#›</a:t>
            </a:fld>
            <a:endParaRPr lang="sv-SE"/>
          </a:p>
        </p:txBody>
      </p:sp>
    </p:spTree>
    <p:extLst>
      <p:ext uri="{BB962C8B-B14F-4D97-AF65-F5344CB8AC3E}">
        <p14:creationId xmlns:p14="http://schemas.microsoft.com/office/powerpoint/2010/main" val="6487034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3B72114-6271-9242-D574-02F7818D4F0B}"/>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C0B57497-34FB-6D42-4AE6-C2D6F51A229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78249914-F129-8744-E206-058F430A97CB}"/>
              </a:ext>
            </a:extLst>
          </p:cNvPr>
          <p:cNvSpPr>
            <a:spLocks noGrp="1"/>
          </p:cNvSpPr>
          <p:nvPr>
            <p:ph type="dt" sz="half" idx="10"/>
          </p:nvPr>
        </p:nvSpPr>
        <p:spPr/>
        <p:txBody>
          <a:bodyPr/>
          <a:lstStyle/>
          <a:p>
            <a:fld id="{F047CCAC-6BC3-4CE4-8054-DD5021768BCE}" type="datetimeFigureOut">
              <a:rPr lang="sv-SE" smtClean="0"/>
              <a:t>2025-08-12</a:t>
            </a:fld>
            <a:endParaRPr lang="sv-SE"/>
          </a:p>
        </p:txBody>
      </p:sp>
      <p:sp>
        <p:nvSpPr>
          <p:cNvPr id="5" name="Platshållare för sidfot 4">
            <a:extLst>
              <a:ext uri="{FF2B5EF4-FFF2-40B4-BE49-F238E27FC236}">
                <a16:creationId xmlns:a16="http://schemas.microsoft.com/office/drawing/2014/main" id="{44141F67-0EF5-7634-3E15-7BD19A7AD4F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0866E11-8995-8C98-34CB-55B4584F2EDC}"/>
              </a:ext>
            </a:extLst>
          </p:cNvPr>
          <p:cNvSpPr>
            <a:spLocks noGrp="1"/>
          </p:cNvSpPr>
          <p:nvPr>
            <p:ph type="sldNum" sz="quarter" idx="12"/>
          </p:nvPr>
        </p:nvSpPr>
        <p:spPr/>
        <p:txBody>
          <a:bodyPr/>
          <a:lstStyle/>
          <a:p>
            <a:fld id="{05A0A3E2-4692-47B0-8074-21446ED4C40C}" type="slidenum">
              <a:rPr lang="sv-SE" smtClean="0"/>
              <a:t>‹#›</a:t>
            </a:fld>
            <a:endParaRPr lang="sv-SE"/>
          </a:p>
        </p:txBody>
      </p:sp>
    </p:spTree>
    <p:extLst>
      <p:ext uri="{BB962C8B-B14F-4D97-AF65-F5344CB8AC3E}">
        <p14:creationId xmlns:p14="http://schemas.microsoft.com/office/powerpoint/2010/main" val="7853287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66B1291-72A7-408D-437E-37BE0FB98DCE}"/>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DF925521-AF65-89B0-4C07-3DDDCC4DC23B}"/>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F58995B5-F0BA-7CD7-C01A-43B8442F77BD}"/>
              </a:ext>
            </a:extLst>
          </p:cNvPr>
          <p:cNvSpPr>
            <a:spLocks noGrp="1"/>
          </p:cNvSpPr>
          <p:nvPr>
            <p:ph type="dt" sz="half" idx="10"/>
          </p:nvPr>
        </p:nvSpPr>
        <p:spPr/>
        <p:txBody>
          <a:bodyPr/>
          <a:lstStyle/>
          <a:p>
            <a:fld id="{F047CCAC-6BC3-4CE4-8054-DD5021768BCE}" type="datetimeFigureOut">
              <a:rPr lang="sv-SE" smtClean="0"/>
              <a:t>2025-08-12</a:t>
            </a:fld>
            <a:endParaRPr lang="sv-SE"/>
          </a:p>
        </p:txBody>
      </p:sp>
      <p:sp>
        <p:nvSpPr>
          <p:cNvPr id="5" name="Platshållare för sidfot 4">
            <a:extLst>
              <a:ext uri="{FF2B5EF4-FFF2-40B4-BE49-F238E27FC236}">
                <a16:creationId xmlns:a16="http://schemas.microsoft.com/office/drawing/2014/main" id="{9BE8796C-35E0-C1D9-4E97-0D36F7187510}"/>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E9261733-35E6-0E6F-DBA7-45BAEA54F28A}"/>
              </a:ext>
            </a:extLst>
          </p:cNvPr>
          <p:cNvSpPr>
            <a:spLocks noGrp="1"/>
          </p:cNvSpPr>
          <p:nvPr>
            <p:ph type="sldNum" sz="quarter" idx="12"/>
          </p:nvPr>
        </p:nvSpPr>
        <p:spPr/>
        <p:txBody>
          <a:bodyPr/>
          <a:lstStyle/>
          <a:p>
            <a:fld id="{05A0A3E2-4692-47B0-8074-21446ED4C40C}" type="slidenum">
              <a:rPr lang="sv-SE" smtClean="0"/>
              <a:t>‹#›</a:t>
            </a:fld>
            <a:endParaRPr lang="sv-SE"/>
          </a:p>
        </p:txBody>
      </p:sp>
    </p:spTree>
    <p:extLst>
      <p:ext uri="{BB962C8B-B14F-4D97-AF65-F5344CB8AC3E}">
        <p14:creationId xmlns:p14="http://schemas.microsoft.com/office/powerpoint/2010/main" val="17742183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B1CB1C2-2734-5732-6A0C-122C784AEDEF}"/>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F473F872-A293-9FE4-1222-9F08FE89708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E13C38F8-5360-135D-7846-E0FCA4EF7A6F}"/>
              </a:ext>
            </a:extLst>
          </p:cNvPr>
          <p:cNvSpPr>
            <a:spLocks noGrp="1"/>
          </p:cNvSpPr>
          <p:nvPr>
            <p:ph type="dt" sz="half" idx="10"/>
          </p:nvPr>
        </p:nvSpPr>
        <p:spPr/>
        <p:txBody>
          <a:bodyPr/>
          <a:lstStyle/>
          <a:p>
            <a:fld id="{F047CCAC-6BC3-4CE4-8054-DD5021768BCE}" type="datetimeFigureOut">
              <a:rPr lang="sv-SE" smtClean="0"/>
              <a:t>2025-08-12</a:t>
            </a:fld>
            <a:endParaRPr lang="sv-SE"/>
          </a:p>
        </p:txBody>
      </p:sp>
      <p:sp>
        <p:nvSpPr>
          <p:cNvPr id="5" name="Platshållare för sidfot 4">
            <a:extLst>
              <a:ext uri="{FF2B5EF4-FFF2-40B4-BE49-F238E27FC236}">
                <a16:creationId xmlns:a16="http://schemas.microsoft.com/office/drawing/2014/main" id="{AE3B6636-3CB2-B925-1DF7-43435B6E7ADB}"/>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F717F98-2F05-1C3B-4385-12E1466695C5}"/>
              </a:ext>
            </a:extLst>
          </p:cNvPr>
          <p:cNvSpPr>
            <a:spLocks noGrp="1"/>
          </p:cNvSpPr>
          <p:nvPr>
            <p:ph type="sldNum" sz="quarter" idx="12"/>
          </p:nvPr>
        </p:nvSpPr>
        <p:spPr/>
        <p:txBody>
          <a:bodyPr/>
          <a:lstStyle/>
          <a:p>
            <a:fld id="{05A0A3E2-4692-47B0-8074-21446ED4C40C}" type="slidenum">
              <a:rPr lang="sv-SE" smtClean="0"/>
              <a:t>‹#›</a:t>
            </a:fld>
            <a:endParaRPr lang="sv-SE"/>
          </a:p>
        </p:txBody>
      </p:sp>
    </p:spTree>
    <p:extLst>
      <p:ext uri="{BB962C8B-B14F-4D97-AF65-F5344CB8AC3E}">
        <p14:creationId xmlns:p14="http://schemas.microsoft.com/office/powerpoint/2010/main" val="6424534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798B54B-BE35-4EB2-F148-58A57249E66C}"/>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F446F9A7-84B5-D2F5-D9C8-F2550EE8AD5E}"/>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8A666847-BC23-A9BF-B0DA-AA16594F31F8}"/>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5A74B4BD-7636-AD92-FBDF-4141662CB5C6}"/>
              </a:ext>
            </a:extLst>
          </p:cNvPr>
          <p:cNvSpPr>
            <a:spLocks noGrp="1"/>
          </p:cNvSpPr>
          <p:nvPr>
            <p:ph type="dt" sz="half" idx="10"/>
          </p:nvPr>
        </p:nvSpPr>
        <p:spPr/>
        <p:txBody>
          <a:bodyPr/>
          <a:lstStyle/>
          <a:p>
            <a:fld id="{F047CCAC-6BC3-4CE4-8054-DD5021768BCE}" type="datetimeFigureOut">
              <a:rPr lang="sv-SE" smtClean="0"/>
              <a:t>2025-08-12</a:t>
            </a:fld>
            <a:endParaRPr lang="sv-SE"/>
          </a:p>
        </p:txBody>
      </p:sp>
      <p:sp>
        <p:nvSpPr>
          <p:cNvPr id="6" name="Platshållare för sidfot 5">
            <a:extLst>
              <a:ext uri="{FF2B5EF4-FFF2-40B4-BE49-F238E27FC236}">
                <a16:creationId xmlns:a16="http://schemas.microsoft.com/office/drawing/2014/main" id="{DABCBBB2-7568-6A4F-74F9-02AF5D2838F5}"/>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4FD247AD-81B4-AF1D-CC6C-D7E6A3930A74}"/>
              </a:ext>
            </a:extLst>
          </p:cNvPr>
          <p:cNvSpPr>
            <a:spLocks noGrp="1"/>
          </p:cNvSpPr>
          <p:nvPr>
            <p:ph type="sldNum" sz="quarter" idx="12"/>
          </p:nvPr>
        </p:nvSpPr>
        <p:spPr/>
        <p:txBody>
          <a:bodyPr/>
          <a:lstStyle/>
          <a:p>
            <a:fld id="{05A0A3E2-4692-47B0-8074-21446ED4C40C}" type="slidenum">
              <a:rPr lang="sv-SE" smtClean="0"/>
              <a:t>‹#›</a:t>
            </a:fld>
            <a:endParaRPr lang="sv-SE"/>
          </a:p>
        </p:txBody>
      </p:sp>
    </p:spTree>
    <p:extLst>
      <p:ext uri="{BB962C8B-B14F-4D97-AF65-F5344CB8AC3E}">
        <p14:creationId xmlns:p14="http://schemas.microsoft.com/office/powerpoint/2010/main" val="13354364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533EB89-5409-7813-5279-892B1B1D8A1B}"/>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449B37F5-F643-A3CD-2908-A720500566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09881CB7-504D-7107-71A9-6593E4581B3C}"/>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6B2A959D-6B09-9A4E-6AC2-9C63111008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234A2753-92EA-A50B-FBD0-7632E9561F8D}"/>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3693B4FE-4CF6-0470-A866-21EA7F952FB9}"/>
              </a:ext>
            </a:extLst>
          </p:cNvPr>
          <p:cNvSpPr>
            <a:spLocks noGrp="1"/>
          </p:cNvSpPr>
          <p:nvPr>
            <p:ph type="dt" sz="half" idx="10"/>
          </p:nvPr>
        </p:nvSpPr>
        <p:spPr/>
        <p:txBody>
          <a:bodyPr/>
          <a:lstStyle/>
          <a:p>
            <a:fld id="{F047CCAC-6BC3-4CE4-8054-DD5021768BCE}" type="datetimeFigureOut">
              <a:rPr lang="sv-SE" smtClean="0"/>
              <a:t>2025-08-12</a:t>
            </a:fld>
            <a:endParaRPr lang="sv-SE"/>
          </a:p>
        </p:txBody>
      </p:sp>
      <p:sp>
        <p:nvSpPr>
          <p:cNvPr id="8" name="Platshållare för sidfot 7">
            <a:extLst>
              <a:ext uri="{FF2B5EF4-FFF2-40B4-BE49-F238E27FC236}">
                <a16:creationId xmlns:a16="http://schemas.microsoft.com/office/drawing/2014/main" id="{F26E1813-C3A0-0EEF-248B-188D676FEF96}"/>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24CB01AA-26B2-CEFF-0F20-871808194AE8}"/>
              </a:ext>
            </a:extLst>
          </p:cNvPr>
          <p:cNvSpPr>
            <a:spLocks noGrp="1"/>
          </p:cNvSpPr>
          <p:nvPr>
            <p:ph type="sldNum" sz="quarter" idx="12"/>
          </p:nvPr>
        </p:nvSpPr>
        <p:spPr/>
        <p:txBody>
          <a:bodyPr/>
          <a:lstStyle/>
          <a:p>
            <a:fld id="{05A0A3E2-4692-47B0-8074-21446ED4C40C}" type="slidenum">
              <a:rPr lang="sv-SE" smtClean="0"/>
              <a:t>‹#›</a:t>
            </a:fld>
            <a:endParaRPr lang="sv-SE"/>
          </a:p>
        </p:txBody>
      </p:sp>
    </p:spTree>
    <p:extLst>
      <p:ext uri="{BB962C8B-B14F-4D97-AF65-F5344CB8AC3E}">
        <p14:creationId xmlns:p14="http://schemas.microsoft.com/office/powerpoint/2010/main" val="36760313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5FAC9D2-761C-687E-1C80-7C04C24590DF}"/>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DF4D81FC-4988-82D3-BE5D-287B14682226}"/>
              </a:ext>
            </a:extLst>
          </p:cNvPr>
          <p:cNvSpPr>
            <a:spLocks noGrp="1"/>
          </p:cNvSpPr>
          <p:nvPr>
            <p:ph type="dt" sz="half" idx="10"/>
          </p:nvPr>
        </p:nvSpPr>
        <p:spPr/>
        <p:txBody>
          <a:bodyPr/>
          <a:lstStyle/>
          <a:p>
            <a:fld id="{F047CCAC-6BC3-4CE4-8054-DD5021768BCE}" type="datetimeFigureOut">
              <a:rPr lang="sv-SE" smtClean="0"/>
              <a:t>2025-08-12</a:t>
            </a:fld>
            <a:endParaRPr lang="sv-SE"/>
          </a:p>
        </p:txBody>
      </p:sp>
      <p:sp>
        <p:nvSpPr>
          <p:cNvPr id="4" name="Platshållare för sidfot 3">
            <a:extLst>
              <a:ext uri="{FF2B5EF4-FFF2-40B4-BE49-F238E27FC236}">
                <a16:creationId xmlns:a16="http://schemas.microsoft.com/office/drawing/2014/main" id="{7B315E05-1B0F-7F71-3ED6-235D6417FE04}"/>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922429F2-FFD3-83C3-11F8-3B7D4E18F8BB}"/>
              </a:ext>
            </a:extLst>
          </p:cNvPr>
          <p:cNvSpPr>
            <a:spLocks noGrp="1"/>
          </p:cNvSpPr>
          <p:nvPr>
            <p:ph type="sldNum" sz="quarter" idx="12"/>
          </p:nvPr>
        </p:nvSpPr>
        <p:spPr/>
        <p:txBody>
          <a:bodyPr/>
          <a:lstStyle/>
          <a:p>
            <a:fld id="{05A0A3E2-4692-47B0-8074-21446ED4C40C}" type="slidenum">
              <a:rPr lang="sv-SE" smtClean="0"/>
              <a:t>‹#›</a:t>
            </a:fld>
            <a:endParaRPr lang="sv-SE"/>
          </a:p>
        </p:txBody>
      </p:sp>
    </p:spTree>
    <p:extLst>
      <p:ext uri="{BB962C8B-B14F-4D97-AF65-F5344CB8AC3E}">
        <p14:creationId xmlns:p14="http://schemas.microsoft.com/office/powerpoint/2010/main" val="128593203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C5ED4DA1-605D-4215-7003-9A947EA3686A}"/>
              </a:ext>
            </a:extLst>
          </p:cNvPr>
          <p:cNvSpPr>
            <a:spLocks noGrp="1"/>
          </p:cNvSpPr>
          <p:nvPr>
            <p:ph type="dt" sz="half" idx="10"/>
          </p:nvPr>
        </p:nvSpPr>
        <p:spPr/>
        <p:txBody>
          <a:bodyPr/>
          <a:lstStyle/>
          <a:p>
            <a:fld id="{F047CCAC-6BC3-4CE4-8054-DD5021768BCE}" type="datetimeFigureOut">
              <a:rPr lang="sv-SE" smtClean="0"/>
              <a:t>2025-08-12</a:t>
            </a:fld>
            <a:endParaRPr lang="sv-SE"/>
          </a:p>
        </p:txBody>
      </p:sp>
      <p:sp>
        <p:nvSpPr>
          <p:cNvPr id="3" name="Platshållare för sidfot 2">
            <a:extLst>
              <a:ext uri="{FF2B5EF4-FFF2-40B4-BE49-F238E27FC236}">
                <a16:creationId xmlns:a16="http://schemas.microsoft.com/office/drawing/2014/main" id="{5A351937-1709-958B-7272-A6B5094A71BB}"/>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70302F9C-0517-AA4C-282B-1F5E7718F793}"/>
              </a:ext>
            </a:extLst>
          </p:cNvPr>
          <p:cNvSpPr>
            <a:spLocks noGrp="1"/>
          </p:cNvSpPr>
          <p:nvPr>
            <p:ph type="sldNum" sz="quarter" idx="12"/>
          </p:nvPr>
        </p:nvSpPr>
        <p:spPr/>
        <p:txBody>
          <a:bodyPr/>
          <a:lstStyle/>
          <a:p>
            <a:fld id="{05A0A3E2-4692-47B0-8074-21446ED4C40C}" type="slidenum">
              <a:rPr lang="sv-SE" smtClean="0"/>
              <a:t>‹#›</a:t>
            </a:fld>
            <a:endParaRPr lang="sv-SE"/>
          </a:p>
        </p:txBody>
      </p:sp>
    </p:spTree>
    <p:extLst>
      <p:ext uri="{BB962C8B-B14F-4D97-AF65-F5344CB8AC3E}">
        <p14:creationId xmlns:p14="http://schemas.microsoft.com/office/powerpoint/2010/main" val="22405495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551510B-2D29-D0E6-8CDB-4B7ECC61BBAB}"/>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960A2823-5577-E5D2-E409-BCCB7877C79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424E9DC6-A661-6E16-3E4A-F626D995F2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F4A35569-A1B3-22A0-8C46-77B25729091C}"/>
              </a:ext>
            </a:extLst>
          </p:cNvPr>
          <p:cNvSpPr>
            <a:spLocks noGrp="1"/>
          </p:cNvSpPr>
          <p:nvPr>
            <p:ph type="dt" sz="half" idx="10"/>
          </p:nvPr>
        </p:nvSpPr>
        <p:spPr/>
        <p:txBody>
          <a:bodyPr/>
          <a:lstStyle/>
          <a:p>
            <a:fld id="{F047CCAC-6BC3-4CE4-8054-DD5021768BCE}" type="datetimeFigureOut">
              <a:rPr lang="sv-SE" smtClean="0"/>
              <a:t>2025-08-12</a:t>
            </a:fld>
            <a:endParaRPr lang="sv-SE"/>
          </a:p>
        </p:txBody>
      </p:sp>
      <p:sp>
        <p:nvSpPr>
          <p:cNvPr id="6" name="Platshållare för sidfot 5">
            <a:extLst>
              <a:ext uri="{FF2B5EF4-FFF2-40B4-BE49-F238E27FC236}">
                <a16:creationId xmlns:a16="http://schemas.microsoft.com/office/drawing/2014/main" id="{6D39401E-7264-4056-FE4C-A50DE732ED99}"/>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B66A371C-70AC-43CD-9F6E-FD0894432A02}"/>
              </a:ext>
            </a:extLst>
          </p:cNvPr>
          <p:cNvSpPr>
            <a:spLocks noGrp="1"/>
          </p:cNvSpPr>
          <p:nvPr>
            <p:ph type="sldNum" sz="quarter" idx="12"/>
          </p:nvPr>
        </p:nvSpPr>
        <p:spPr/>
        <p:txBody>
          <a:bodyPr/>
          <a:lstStyle/>
          <a:p>
            <a:fld id="{05A0A3E2-4692-47B0-8074-21446ED4C40C}" type="slidenum">
              <a:rPr lang="sv-SE" smtClean="0"/>
              <a:t>‹#›</a:t>
            </a:fld>
            <a:endParaRPr lang="sv-SE"/>
          </a:p>
        </p:txBody>
      </p:sp>
    </p:spTree>
    <p:extLst>
      <p:ext uri="{BB962C8B-B14F-4D97-AF65-F5344CB8AC3E}">
        <p14:creationId xmlns:p14="http://schemas.microsoft.com/office/powerpoint/2010/main" val="32847417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087EC3E-2426-C31C-8A53-1CEBCF999CAC}"/>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808CB766-37DB-8B2A-A6BC-9186800F5822}"/>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382286FF-3763-1751-093F-A8F6F11BD8D5}"/>
              </a:ext>
            </a:extLst>
          </p:cNvPr>
          <p:cNvSpPr>
            <a:spLocks noGrp="1"/>
          </p:cNvSpPr>
          <p:nvPr>
            <p:ph type="dt" sz="half" idx="10"/>
          </p:nvPr>
        </p:nvSpPr>
        <p:spPr/>
        <p:txBody>
          <a:bodyPr/>
          <a:lstStyle/>
          <a:p>
            <a:fld id="{66B270CC-F43A-4370-8027-1843B319228C}" type="datetimeFigureOut">
              <a:rPr lang="sv-SE" smtClean="0"/>
              <a:t>2025-08-12</a:t>
            </a:fld>
            <a:endParaRPr lang="sv-SE"/>
          </a:p>
        </p:txBody>
      </p:sp>
      <p:sp>
        <p:nvSpPr>
          <p:cNvPr id="5" name="Platshållare för sidfot 4">
            <a:extLst>
              <a:ext uri="{FF2B5EF4-FFF2-40B4-BE49-F238E27FC236}">
                <a16:creationId xmlns:a16="http://schemas.microsoft.com/office/drawing/2014/main" id="{5B6995AD-B47C-4661-AC7B-4DDE6F6BA20E}"/>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FCCFC76-184D-A625-332F-94AD4C4DFF8A}"/>
              </a:ext>
            </a:extLst>
          </p:cNvPr>
          <p:cNvSpPr>
            <a:spLocks noGrp="1"/>
          </p:cNvSpPr>
          <p:nvPr>
            <p:ph type="sldNum" sz="quarter" idx="12"/>
          </p:nvPr>
        </p:nvSpPr>
        <p:spPr/>
        <p:txBody>
          <a:bodyPr/>
          <a:lstStyle/>
          <a:p>
            <a:fld id="{704EF8CC-F1D3-4DA3-A77D-17A8E725AAF9}" type="slidenum">
              <a:rPr lang="sv-SE" smtClean="0"/>
              <a:t>‹#›</a:t>
            </a:fld>
            <a:endParaRPr lang="sv-SE"/>
          </a:p>
        </p:txBody>
      </p:sp>
    </p:spTree>
    <p:extLst>
      <p:ext uri="{BB962C8B-B14F-4D97-AF65-F5344CB8AC3E}">
        <p14:creationId xmlns:p14="http://schemas.microsoft.com/office/powerpoint/2010/main" val="24349635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00F0DB2-D6C7-2F8F-779B-329767CDECF8}"/>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DEE2046E-E834-2E41-F566-4F8D4B978F8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BAB9CEBB-6F25-4776-CD12-8A7EFF4167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B2C2246F-FFC6-19AF-E090-FFB01D844261}"/>
              </a:ext>
            </a:extLst>
          </p:cNvPr>
          <p:cNvSpPr>
            <a:spLocks noGrp="1"/>
          </p:cNvSpPr>
          <p:nvPr>
            <p:ph type="dt" sz="half" idx="10"/>
          </p:nvPr>
        </p:nvSpPr>
        <p:spPr/>
        <p:txBody>
          <a:bodyPr/>
          <a:lstStyle/>
          <a:p>
            <a:fld id="{F047CCAC-6BC3-4CE4-8054-DD5021768BCE}" type="datetimeFigureOut">
              <a:rPr lang="sv-SE" smtClean="0"/>
              <a:t>2025-08-12</a:t>
            </a:fld>
            <a:endParaRPr lang="sv-SE"/>
          </a:p>
        </p:txBody>
      </p:sp>
      <p:sp>
        <p:nvSpPr>
          <p:cNvPr id="6" name="Platshållare för sidfot 5">
            <a:extLst>
              <a:ext uri="{FF2B5EF4-FFF2-40B4-BE49-F238E27FC236}">
                <a16:creationId xmlns:a16="http://schemas.microsoft.com/office/drawing/2014/main" id="{2D80F9CA-8558-212E-FA3A-434B2ECD7CBE}"/>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E5D05EDA-6321-8DCC-5F14-DB473D1A255A}"/>
              </a:ext>
            </a:extLst>
          </p:cNvPr>
          <p:cNvSpPr>
            <a:spLocks noGrp="1"/>
          </p:cNvSpPr>
          <p:nvPr>
            <p:ph type="sldNum" sz="quarter" idx="12"/>
          </p:nvPr>
        </p:nvSpPr>
        <p:spPr/>
        <p:txBody>
          <a:bodyPr/>
          <a:lstStyle/>
          <a:p>
            <a:fld id="{05A0A3E2-4692-47B0-8074-21446ED4C40C}" type="slidenum">
              <a:rPr lang="sv-SE" smtClean="0"/>
              <a:t>‹#›</a:t>
            </a:fld>
            <a:endParaRPr lang="sv-SE"/>
          </a:p>
        </p:txBody>
      </p:sp>
    </p:spTree>
    <p:extLst>
      <p:ext uri="{BB962C8B-B14F-4D97-AF65-F5344CB8AC3E}">
        <p14:creationId xmlns:p14="http://schemas.microsoft.com/office/powerpoint/2010/main" val="317576284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C5EAB3D-EE08-E2BB-6DC2-43A994CF6FD9}"/>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5C2F5038-6179-65AB-96C8-55BABACFFD59}"/>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8C76E24F-7472-1936-D4E4-17E6290AAF37}"/>
              </a:ext>
            </a:extLst>
          </p:cNvPr>
          <p:cNvSpPr>
            <a:spLocks noGrp="1"/>
          </p:cNvSpPr>
          <p:nvPr>
            <p:ph type="dt" sz="half" idx="10"/>
          </p:nvPr>
        </p:nvSpPr>
        <p:spPr/>
        <p:txBody>
          <a:bodyPr/>
          <a:lstStyle/>
          <a:p>
            <a:fld id="{F047CCAC-6BC3-4CE4-8054-DD5021768BCE}" type="datetimeFigureOut">
              <a:rPr lang="sv-SE" smtClean="0"/>
              <a:t>2025-08-12</a:t>
            </a:fld>
            <a:endParaRPr lang="sv-SE"/>
          </a:p>
        </p:txBody>
      </p:sp>
      <p:sp>
        <p:nvSpPr>
          <p:cNvPr id="5" name="Platshållare för sidfot 4">
            <a:extLst>
              <a:ext uri="{FF2B5EF4-FFF2-40B4-BE49-F238E27FC236}">
                <a16:creationId xmlns:a16="http://schemas.microsoft.com/office/drawing/2014/main" id="{5A6C5C68-41EE-6C58-E57A-500510322D8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D109307-97C4-7479-0617-841E4BADD888}"/>
              </a:ext>
            </a:extLst>
          </p:cNvPr>
          <p:cNvSpPr>
            <a:spLocks noGrp="1"/>
          </p:cNvSpPr>
          <p:nvPr>
            <p:ph type="sldNum" sz="quarter" idx="12"/>
          </p:nvPr>
        </p:nvSpPr>
        <p:spPr/>
        <p:txBody>
          <a:bodyPr/>
          <a:lstStyle/>
          <a:p>
            <a:fld id="{05A0A3E2-4692-47B0-8074-21446ED4C40C}" type="slidenum">
              <a:rPr lang="sv-SE" smtClean="0"/>
              <a:t>‹#›</a:t>
            </a:fld>
            <a:endParaRPr lang="sv-SE"/>
          </a:p>
        </p:txBody>
      </p:sp>
    </p:spTree>
    <p:extLst>
      <p:ext uri="{BB962C8B-B14F-4D97-AF65-F5344CB8AC3E}">
        <p14:creationId xmlns:p14="http://schemas.microsoft.com/office/powerpoint/2010/main" val="17750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CE03E48F-B16C-00EE-89AB-2994210B30EA}"/>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429CDB13-A311-72C0-4C54-6FF8538E10F6}"/>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F597253D-3875-050D-4EFA-06F1EA4A613C}"/>
              </a:ext>
            </a:extLst>
          </p:cNvPr>
          <p:cNvSpPr>
            <a:spLocks noGrp="1"/>
          </p:cNvSpPr>
          <p:nvPr>
            <p:ph type="dt" sz="half" idx="10"/>
          </p:nvPr>
        </p:nvSpPr>
        <p:spPr/>
        <p:txBody>
          <a:bodyPr/>
          <a:lstStyle/>
          <a:p>
            <a:fld id="{F047CCAC-6BC3-4CE4-8054-DD5021768BCE}" type="datetimeFigureOut">
              <a:rPr lang="sv-SE" smtClean="0"/>
              <a:t>2025-08-12</a:t>
            </a:fld>
            <a:endParaRPr lang="sv-SE"/>
          </a:p>
        </p:txBody>
      </p:sp>
      <p:sp>
        <p:nvSpPr>
          <p:cNvPr id="5" name="Platshållare för sidfot 4">
            <a:extLst>
              <a:ext uri="{FF2B5EF4-FFF2-40B4-BE49-F238E27FC236}">
                <a16:creationId xmlns:a16="http://schemas.microsoft.com/office/drawing/2014/main" id="{16785839-6D02-429A-DA33-13E5F674242D}"/>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468EF5D6-D1F6-2556-B74C-115CAADAC6A7}"/>
              </a:ext>
            </a:extLst>
          </p:cNvPr>
          <p:cNvSpPr>
            <a:spLocks noGrp="1"/>
          </p:cNvSpPr>
          <p:nvPr>
            <p:ph type="sldNum" sz="quarter" idx="12"/>
          </p:nvPr>
        </p:nvSpPr>
        <p:spPr/>
        <p:txBody>
          <a:bodyPr/>
          <a:lstStyle/>
          <a:p>
            <a:fld id="{05A0A3E2-4692-47B0-8074-21446ED4C40C}" type="slidenum">
              <a:rPr lang="sv-SE" smtClean="0"/>
              <a:t>‹#›</a:t>
            </a:fld>
            <a:endParaRPr lang="sv-SE"/>
          </a:p>
        </p:txBody>
      </p:sp>
    </p:spTree>
    <p:extLst>
      <p:ext uri="{BB962C8B-B14F-4D97-AF65-F5344CB8AC3E}">
        <p14:creationId xmlns:p14="http://schemas.microsoft.com/office/powerpoint/2010/main" val="28853931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CD7C9B8-58E1-0CC9-80FE-680B52F181B0}"/>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A31B007E-99BE-0A13-F4AA-13FBB54E92D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1E62F3C4-087F-79D9-075D-CB54A915565D}"/>
              </a:ext>
            </a:extLst>
          </p:cNvPr>
          <p:cNvSpPr>
            <a:spLocks noGrp="1"/>
          </p:cNvSpPr>
          <p:nvPr>
            <p:ph type="dt" sz="half" idx="10"/>
          </p:nvPr>
        </p:nvSpPr>
        <p:spPr/>
        <p:txBody>
          <a:bodyPr/>
          <a:lstStyle/>
          <a:p>
            <a:fld id="{66B270CC-F43A-4370-8027-1843B319228C}" type="datetimeFigureOut">
              <a:rPr lang="sv-SE" smtClean="0"/>
              <a:t>2025-08-12</a:t>
            </a:fld>
            <a:endParaRPr lang="sv-SE"/>
          </a:p>
        </p:txBody>
      </p:sp>
      <p:sp>
        <p:nvSpPr>
          <p:cNvPr id="5" name="Platshållare för sidfot 4">
            <a:extLst>
              <a:ext uri="{FF2B5EF4-FFF2-40B4-BE49-F238E27FC236}">
                <a16:creationId xmlns:a16="http://schemas.microsoft.com/office/drawing/2014/main" id="{FD69DF57-D59B-0D6D-B3F4-256CB210C0E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81B044DE-3C0F-871E-DABC-3EEE41817BAD}"/>
              </a:ext>
            </a:extLst>
          </p:cNvPr>
          <p:cNvSpPr>
            <a:spLocks noGrp="1"/>
          </p:cNvSpPr>
          <p:nvPr>
            <p:ph type="sldNum" sz="quarter" idx="12"/>
          </p:nvPr>
        </p:nvSpPr>
        <p:spPr/>
        <p:txBody>
          <a:bodyPr/>
          <a:lstStyle/>
          <a:p>
            <a:fld id="{704EF8CC-F1D3-4DA3-A77D-17A8E725AAF9}" type="slidenum">
              <a:rPr lang="sv-SE" smtClean="0"/>
              <a:t>‹#›</a:t>
            </a:fld>
            <a:endParaRPr lang="sv-SE"/>
          </a:p>
        </p:txBody>
      </p:sp>
    </p:spTree>
    <p:extLst>
      <p:ext uri="{BB962C8B-B14F-4D97-AF65-F5344CB8AC3E}">
        <p14:creationId xmlns:p14="http://schemas.microsoft.com/office/powerpoint/2010/main" val="4895849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2A67CD3-828A-0703-E874-728E0A1077FA}"/>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4F6B18B0-2519-4273-93A9-942133755610}"/>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DA4C25C7-86E6-BFAA-DD9B-5730ED2B6801}"/>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2FBC3782-AC3C-E6E8-1432-E6CA2FA39FFD}"/>
              </a:ext>
            </a:extLst>
          </p:cNvPr>
          <p:cNvSpPr>
            <a:spLocks noGrp="1"/>
          </p:cNvSpPr>
          <p:nvPr>
            <p:ph type="dt" sz="half" idx="10"/>
          </p:nvPr>
        </p:nvSpPr>
        <p:spPr/>
        <p:txBody>
          <a:bodyPr/>
          <a:lstStyle/>
          <a:p>
            <a:fld id="{66B270CC-F43A-4370-8027-1843B319228C}" type="datetimeFigureOut">
              <a:rPr lang="sv-SE" smtClean="0"/>
              <a:t>2025-08-12</a:t>
            </a:fld>
            <a:endParaRPr lang="sv-SE"/>
          </a:p>
        </p:txBody>
      </p:sp>
      <p:sp>
        <p:nvSpPr>
          <p:cNvPr id="6" name="Platshållare för sidfot 5">
            <a:extLst>
              <a:ext uri="{FF2B5EF4-FFF2-40B4-BE49-F238E27FC236}">
                <a16:creationId xmlns:a16="http://schemas.microsoft.com/office/drawing/2014/main" id="{BCE2F998-A427-B036-0881-F522EB1F3BED}"/>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CD1447F8-7980-DD98-BA6A-0F9C41B85C01}"/>
              </a:ext>
            </a:extLst>
          </p:cNvPr>
          <p:cNvSpPr>
            <a:spLocks noGrp="1"/>
          </p:cNvSpPr>
          <p:nvPr>
            <p:ph type="sldNum" sz="quarter" idx="12"/>
          </p:nvPr>
        </p:nvSpPr>
        <p:spPr/>
        <p:txBody>
          <a:bodyPr/>
          <a:lstStyle/>
          <a:p>
            <a:fld id="{704EF8CC-F1D3-4DA3-A77D-17A8E725AAF9}" type="slidenum">
              <a:rPr lang="sv-SE" smtClean="0"/>
              <a:t>‹#›</a:t>
            </a:fld>
            <a:endParaRPr lang="sv-SE"/>
          </a:p>
        </p:txBody>
      </p:sp>
    </p:spTree>
    <p:extLst>
      <p:ext uri="{BB962C8B-B14F-4D97-AF65-F5344CB8AC3E}">
        <p14:creationId xmlns:p14="http://schemas.microsoft.com/office/powerpoint/2010/main" val="29707259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1C5EC68-CD9E-7789-5BAA-812B8B172177}"/>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17C69057-839C-7FE1-B2EA-7091A855E1B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65BF523E-AABD-C20B-D945-26855E375403}"/>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F63ED18A-1BD4-4756-2077-22548C65AAB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00512317-DEB6-6FE8-7253-0FB2560127F5}"/>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25B1B712-406B-3356-C456-B446903347F6}"/>
              </a:ext>
            </a:extLst>
          </p:cNvPr>
          <p:cNvSpPr>
            <a:spLocks noGrp="1"/>
          </p:cNvSpPr>
          <p:nvPr>
            <p:ph type="dt" sz="half" idx="10"/>
          </p:nvPr>
        </p:nvSpPr>
        <p:spPr/>
        <p:txBody>
          <a:bodyPr/>
          <a:lstStyle/>
          <a:p>
            <a:fld id="{66B270CC-F43A-4370-8027-1843B319228C}" type="datetimeFigureOut">
              <a:rPr lang="sv-SE" smtClean="0"/>
              <a:t>2025-08-12</a:t>
            </a:fld>
            <a:endParaRPr lang="sv-SE"/>
          </a:p>
        </p:txBody>
      </p:sp>
      <p:sp>
        <p:nvSpPr>
          <p:cNvPr id="8" name="Platshållare för sidfot 7">
            <a:extLst>
              <a:ext uri="{FF2B5EF4-FFF2-40B4-BE49-F238E27FC236}">
                <a16:creationId xmlns:a16="http://schemas.microsoft.com/office/drawing/2014/main" id="{87D340F5-3E99-C9E7-EABD-4B1C5FD50BA1}"/>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B915FD07-DC19-A9B1-AC94-12CDD8BFD466}"/>
              </a:ext>
            </a:extLst>
          </p:cNvPr>
          <p:cNvSpPr>
            <a:spLocks noGrp="1"/>
          </p:cNvSpPr>
          <p:nvPr>
            <p:ph type="sldNum" sz="quarter" idx="12"/>
          </p:nvPr>
        </p:nvSpPr>
        <p:spPr/>
        <p:txBody>
          <a:bodyPr/>
          <a:lstStyle/>
          <a:p>
            <a:fld id="{704EF8CC-F1D3-4DA3-A77D-17A8E725AAF9}" type="slidenum">
              <a:rPr lang="sv-SE" smtClean="0"/>
              <a:t>‹#›</a:t>
            </a:fld>
            <a:endParaRPr lang="sv-SE"/>
          </a:p>
        </p:txBody>
      </p:sp>
    </p:spTree>
    <p:extLst>
      <p:ext uri="{BB962C8B-B14F-4D97-AF65-F5344CB8AC3E}">
        <p14:creationId xmlns:p14="http://schemas.microsoft.com/office/powerpoint/2010/main" val="16829467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92B20E0-9410-5322-2F7E-D12C3438372D}"/>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828C69F0-AC85-4409-8C24-4ADC6DA2053D}"/>
              </a:ext>
            </a:extLst>
          </p:cNvPr>
          <p:cNvSpPr>
            <a:spLocks noGrp="1"/>
          </p:cNvSpPr>
          <p:nvPr>
            <p:ph type="dt" sz="half" idx="10"/>
          </p:nvPr>
        </p:nvSpPr>
        <p:spPr/>
        <p:txBody>
          <a:bodyPr/>
          <a:lstStyle/>
          <a:p>
            <a:fld id="{66B270CC-F43A-4370-8027-1843B319228C}" type="datetimeFigureOut">
              <a:rPr lang="sv-SE" smtClean="0"/>
              <a:t>2025-08-12</a:t>
            </a:fld>
            <a:endParaRPr lang="sv-SE"/>
          </a:p>
        </p:txBody>
      </p:sp>
      <p:sp>
        <p:nvSpPr>
          <p:cNvPr id="4" name="Platshållare för sidfot 3">
            <a:extLst>
              <a:ext uri="{FF2B5EF4-FFF2-40B4-BE49-F238E27FC236}">
                <a16:creationId xmlns:a16="http://schemas.microsoft.com/office/drawing/2014/main" id="{495B06E4-F38F-8A98-70CA-5BB8CFC5DE85}"/>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A2D24EBC-22F3-B7BE-B67D-95FE13D546BE}"/>
              </a:ext>
            </a:extLst>
          </p:cNvPr>
          <p:cNvSpPr>
            <a:spLocks noGrp="1"/>
          </p:cNvSpPr>
          <p:nvPr>
            <p:ph type="sldNum" sz="quarter" idx="12"/>
          </p:nvPr>
        </p:nvSpPr>
        <p:spPr/>
        <p:txBody>
          <a:bodyPr/>
          <a:lstStyle/>
          <a:p>
            <a:fld id="{704EF8CC-F1D3-4DA3-A77D-17A8E725AAF9}" type="slidenum">
              <a:rPr lang="sv-SE" smtClean="0"/>
              <a:t>‹#›</a:t>
            </a:fld>
            <a:endParaRPr lang="sv-SE"/>
          </a:p>
        </p:txBody>
      </p:sp>
    </p:spTree>
    <p:extLst>
      <p:ext uri="{BB962C8B-B14F-4D97-AF65-F5344CB8AC3E}">
        <p14:creationId xmlns:p14="http://schemas.microsoft.com/office/powerpoint/2010/main" val="41960598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3A455C6D-DCFE-6E89-24D8-734FA45170C5}"/>
              </a:ext>
            </a:extLst>
          </p:cNvPr>
          <p:cNvSpPr>
            <a:spLocks noGrp="1"/>
          </p:cNvSpPr>
          <p:nvPr>
            <p:ph type="dt" sz="half" idx="10"/>
          </p:nvPr>
        </p:nvSpPr>
        <p:spPr/>
        <p:txBody>
          <a:bodyPr/>
          <a:lstStyle/>
          <a:p>
            <a:fld id="{66B270CC-F43A-4370-8027-1843B319228C}" type="datetimeFigureOut">
              <a:rPr lang="sv-SE" smtClean="0"/>
              <a:t>2025-08-12</a:t>
            </a:fld>
            <a:endParaRPr lang="sv-SE"/>
          </a:p>
        </p:txBody>
      </p:sp>
      <p:sp>
        <p:nvSpPr>
          <p:cNvPr id="3" name="Platshållare för sidfot 2">
            <a:extLst>
              <a:ext uri="{FF2B5EF4-FFF2-40B4-BE49-F238E27FC236}">
                <a16:creationId xmlns:a16="http://schemas.microsoft.com/office/drawing/2014/main" id="{A8BEF7E0-958D-63DB-7B36-4A73CA3F7309}"/>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1E80A1AD-981E-5C73-B9AA-2FB547DEA835}"/>
              </a:ext>
            </a:extLst>
          </p:cNvPr>
          <p:cNvSpPr>
            <a:spLocks noGrp="1"/>
          </p:cNvSpPr>
          <p:nvPr>
            <p:ph type="sldNum" sz="quarter" idx="12"/>
          </p:nvPr>
        </p:nvSpPr>
        <p:spPr/>
        <p:txBody>
          <a:bodyPr/>
          <a:lstStyle/>
          <a:p>
            <a:fld id="{704EF8CC-F1D3-4DA3-A77D-17A8E725AAF9}" type="slidenum">
              <a:rPr lang="sv-SE" smtClean="0"/>
              <a:t>‹#›</a:t>
            </a:fld>
            <a:endParaRPr lang="sv-SE"/>
          </a:p>
        </p:txBody>
      </p:sp>
    </p:spTree>
    <p:extLst>
      <p:ext uri="{BB962C8B-B14F-4D97-AF65-F5344CB8AC3E}">
        <p14:creationId xmlns:p14="http://schemas.microsoft.com/office/powerpoint/2010/main" val="35806885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A2CA350-B06C-E088-C038-D510FFFB1AB1}"/>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80D51758-ACCA-A385-EC94-877643EF3A4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C191EE2D-93FB-1AAC-96BD-71A9627E0F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3C9042CF-4AC4-0D02-A016-2267F9E336FC}"/>
              </a:ext>
            </a:extLst>
          </p:cNvPr>
          <p:cNvSpPr>
            <a:spLocks noGrp="1"/>
          </p:cNvSpPr>
          <p:nvPr>
            <p:ph type="dt" sz="half" idx="10"/>
          </p:nvPr>
        </p:nvSpPr>
        <p:spPr/>
        <p:txBody>
          <a:bodyPr/>
          <a:lstStyle/>
          <a:p>
            <a:fld id="{66B270CC-F43A-4370-8027-1843B319228C}" type="datetimeFigureOut">
              <a:rPr lang="sv-SE" smtClean="0"/>
              <a:t>2025-08-12</a:t>
            </a:fld>
            <a:endParaRPr lang="sv-SE"/>
          </a:p>
        </p:txBody>
      </p:sp>
      <p:sp>
        <p:nvSpPr>
          <p:cNvPr id="6" name="Platshållare för sidfot 5">
            <a:extLst>
              <a:ext uri="{FF2B5EF4-FFF2-40B4-BE49-F238E27FC236}">
                <a16:creationId xmlns:a16="http://schemas.microsoft.com/office/drawing/2014/main" id="{83E2CE6C-A3BB-3680-13B5-8DA9449448F9}"/>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10B6549D-8C4B-C85F-320C-0CF7C1E0A057}"/>
              </a:ext>
            </a:extLst>
          </p:cNvPr>
          <p:cNvSpPr>
            <a:spLocks noGrp="1"/>
          </p:cNvSpPr>
          <p:nvPr>
            <p:ph type="sldNum" sz="quarter" idx="12"/>
          </p:nvPr>
        </p:nvSpPr>
        <p:spPr/>
        <p:txBody>
          <a:bodyPr/>
          <a:lstStyle/>
          <a:p>
            <a:fld id="{704EF8CC-F1D3-4DA3-A77D-17A8E725AAF9}" type="slidenum">
              <a:rPr lang="sv-SE" smtClean="0"/>
              <a:t>‹#›</a:t>
            </a:fld>
            <a:endParaRPr lang="sv-SE"/>
          </a:p>
        </p:txBody>
      </p:sp>
    </p:spTree>
    <p:extLst>
      <p:ext uri="{BB962C8B-B14F-4D97-AF65-F5344CB8AC3E}">
        <p14:creationId xmlns:p14="http://schemas.microsoft.com/office/powerpoint/2010/main" val="38945144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46C0E6A-0B5F-93DC-0BE3-989B8A21B432}"/>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06AF6F95-6183-1C7A-AC8C-3B3158F5D68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CD072AA0-2DC9-24C5-B738-1B602E75FF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B3D8C76C-98DD-C17D-D7A3-F44FA2040A1A}"/>
              </a:ext>
            </a:extLst>
          </p:cNvPr>
          <p:cNvSpPr>
            <a:spLocks noGrp="1"/>
          </p:cNvSpPr>
          <p:nvPr>
            <p:ph type="dt" sz="half" idx="10"/>
          </p:nvPr>
        </p:nvSpPr>
        <p:spPr/>
        <p:txBody>
          <a:bodyPr/>
          <a:lstStyle/>
          <a:p>
            <a:fld id="{66B270CC-F43A-4370-8027-1843B319228C}" type="datetimeFigureOut">
              <a:rPr lang="sv-SE" smtClean="0"/>
              <a:t>2025-08-12</a:t>
            </a:fld>
            <a:endParaRPr lang="sv-SE"/>
          </a:p>
        </p:txBody>
      </p:sp>
      <p:sp>
        <p:nvSpPr>
          <p:cNvPr id="6" name="Platshållare för sidfot 5">
            <a:extLst>
              <a:ext uri="{FF2B5EF4-FFF2-40B4-BE49-F238E27FC236}">
                <a16:creationId xmlns:a16="http://schemas.microsoft.com/office/drawing/2014/main" id="{583FA235-3779-D14D-B494-F1E2960BA443}"/>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99B98394-E62C-AB53-CAB3-3FDD98C17832}"/>
              </a:ext>
            </a:extLst>
          </p:cNvPr>
          <p:cNvSpPr>
            <a:spLocks noGrp="1"/>
          </p:cNvSpPr>
          <p:nvPr>
            <p:ph type="sldNum" sz="quarter" idx="12"/>
          </p:nvPr>
        </p:nvSpPr>
        <p:spPr/>
        <p:txBody>
          <a:bodyPr/>
          <a:lstStyle/>
          <a:p>
            <a:fld id="{704EF8CC-F1D3-4DA3-A77D-17A8E725AAF9}" type="slidenum">
              <a:rPr lang="sv-SE" smtClean="0"/>
              <a:t>‹#›</a:t>
            </a:fld>
            <a:endParaRPr lang="sv-SE"/>
          </a:p>
        </p:txBody>
      </p:sp>
    </p:spTree>
    <p:extLst>
      <p:ext uri="{BB962C8B-B14F-4D97-AF65-F5344CB8AC3E}">
        <p14:creationId xmlns:p14="http://schemas.microsoft.com/office/powerpoint/2010/main" val="3089207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CC0C59F8-71DF-F031-8E58-2C7897C9650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02F226E4-FCFB-B988-27A6-4789D977C3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0ABA41C-B610-8CC8-9AF8-2E146436C77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6B270CC-F43A-4370-8027-1843B319228C}" type="datetimeFigureOut">
              <a:rPr lang="sv-SE" smtClean="0"/>
              <a:t>2025-08-12</a:t>
            </a:fld>
            <a:endParaRPr lang="sv-SE"/>
          </a:p>
        </p:txBody>
      </p:sp>
      <p:sp>
        <p:nvSpPr>
          <p:cNvPr id="5" name="Platshållare för sidfot 4">
            <a:extLst>
              <a:ext uri="{FF2B5EF4-FFF2-40B4-BE49-F238E27FC236}">
                <a16:creationId xmlns:a16="http://schemas.microsoft.com/office/drawing/2014/main" id="{BCDDF74D-630C-BAD9-07A7-0C77B36A3E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sv-SE"/>
          </a:p>
        </p:txBody>
      </p:sp>
      <p:sp>
        <p:nvSpPr>
          <p:cNvPr id="6" name="Platshållare för bildnummer 5">
            <a:extLst>
              <a:ext uri="{FF2B5EF4-FFF2-40B4-BE49-F238E27FC236}">
                <a16:creationId xmlns:a16="http://schemas.microsoft.com/office/drawing/2014/main" id="{80BE7845-76EE-D42E-31C6-2D0833315AB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04EF8CC-F1D3-4DA3-A77D-17A8E725AAF9}" type="slidenum">
              <a:rPr lang="sv-SE" smtClean="0"/>
              <a:t>‹#›</a:t>
            </a:fld>
            <a:endParaRPr lang="sv-SE"/>
          </a:p>
        </p:txBody>
      </p:sp>
    </p:spTree>
    <p:extLst>
      <p:ext uri="{BB962C8B-B14F-4D97-AF65-F5344CB8AC3E}">
        <p14:creationId xmlns:p14="http://schemas.microsoft.com/office/powerpoint/2010/main" val="42820381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A1427AF1-1DFE-BBB9-BD9F-482C1268872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2F94CC86-1F4D-31B1-EC27-44BAFA695B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4A992175-186F-DB96-B5E2-B78820CDAA9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47CCAC-6BC3-4CE4-8054-DD5021768BCE}" type="datetimeFigureOut">
              <a:rPr lang="sv-SE" smtClean="0"/>
              <a:t>2025-08-12</a:t>
            </a:fld>
            <a:endParaRPr lang="sv-SE"/>
          </a:p>
        </p:txBody>
      </p:sp>
      <p:sp>
        <p:nvSpPr>
          <p:cNvPr id="5" name="Platshållare för sidfot 4">
            <a:extLst>
              <a:ext uri="{FF2B5EF4-FFF2-40B4-BE49-F238E27FC236}">
                <a16:creationId xmlns:a16="http://schemas.microsoft.com/office/drawing/2014/main" id="{C1541A4E-B153-A79B-9936-15DAC5A5CA2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D20B1BF9-B654-C383-B97D-C6C747C1A6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A0A3E2-4692-47B0-8074-21446ED4C40C}" type="slidenum">
              <a:rPr lang="sv-SE" smtClean="0"/>
              <a:t>‹#›</a:t>
            </a:fld>
            <a:endParaRPr lang="sv-SE"/>
          </a:p>
        </p:txBody>
      </p:sp>
    </p:spTree>
    <p:extLst>
      <p:ext uri="{BB962C8B-B14F-4D97-AF65-F5344CB8AC3E}">
        <p14:creationId xmlns:p14="http://schemas.microsoft.com/office/powerpoint/2010/main" val="35706534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chart" Target="../charts/chart6.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chart" Target="../charts/chart8.xml"/><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chart" Target="../charts/chart10.xml"/><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chart" Target="../charts/chart1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3">
            <a:extLst>
              <a:ext uri="{FF2B5EF4-FFF2-40B4-BE49-F238E27FC236}">
                <a16:creationId xmlns:a16="http://schemas.microsoft.com/office/drawing/2014/main" id="{9B7AD9F6-8CE7-4299-8FC6-328F4DCD3F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54F4334F-A930-7DD4-77DE-CDD0B6B75B30}"/>
              </a:ext>
            </a:extLst>
          </p:cNvPr>
          <p:cNvSpPr>
            <a:spLocks noGrp="1"/>
          </p:cNvSpPr>
          <p:nvPr>
            <p:ph type="ctrTitle"/>
          </p:nvPr>
        </p:nvSpPr>
        <p:spPr>
          <a:xfrm>
            <a:off x="890338" y="640080"/>
            <a:ext cx="3734014" cy="3566160"/>
          </a:xfrm>
        </p:spPr>
        <p:txBody>
          <a:bodyPr anchor="b">
            <a:normAutofit/>
          </a:bodyPr>
          <a:lstStyle/>
          <a:p>
            <a:pPr algn="l"/>
            <a:r>
              <a:rPr lang="sv-SE" sz="5400" dirty="0"/>
              <a:t> </a:t>
            </a:r>
            <a:br>
              <a:rPr lang="sv-SE" sz="5400" dirty="0"/>
            </a:br>
            <a:r>
              <a:rPr lang="sv-SE" sz="5400" dirty="0"/>
              <a:t>Växjö Golfklubb</a:t>
            </a:r>
          </a:p>
        </p:txBody>
      </p:sp>
      <p:sp>
        <p:nvSpPr>
          <p:cNvPr id="3" name="Underrubrik 2">
            <a:extLst>
              <a:ext uri="{FF2B5EF4-FFF2-40B4-BE49-F238E27FC236}">
                <a16:creationId xmlns:a16="http://schemas.microsoft.com/office/drawing/2014/main" id="{29DDB7A3-7CA4-E7BE-8439-568D66645959}"/>
              </a:ext>
            </a:extLst>
          </p:cNvPr>
          <p:cNvSpPr>
            <a:spLocks noGrp="1"/>
          </p:cNvSpPr>
          <p:nvPr>
            <p:ph type="subTitle" idx="1"/>
          </p:nvPr>
        </p:nvSpPr>
        <p:spPr>
          <a:xfrm>
            <a:off x="890338" y="4581053"/>
            <a:ext cx="4161495" cy="1545427"/>
          </a:xfrm>
        </p:spPr>
        <p:txBody>
          <a:bodyPr>
            <a:normAutofit/>
          </a:bodyPr>
          <a:lstStyle/>
          <a:p>
            <a:pPr algn="l"/>
            <a:r>
              <a:rPr lang="sv-SE" dirty="0"/>
              <a:t>Halvårsrapport</a:t>
            </a:r>
          </a:p>
          <a:p>
            <a:pPr marL="342900" indent="-342900" algn="l">
              <a:buFontTx/>
              <a:buChar char="-"/>
            </a:pPr>
            <a:r>
              <a:rPr lang="sv-SE" sz="1400" dirty="0"/>
              <a:t>Medlemsläge</a:t>
            </a:r>
          </a:p>
          <a:p>
            <a:pPr marL="342900" indent="-342900" algn="l">
              <a:buFontTx/>
              <a:buChar char="-"/>
            </a:pPr>
            <a:r>
              <a:rPr lang="sv-SE" sz="1400" dirty="0"/>
              <a:t>Spelstatistik(/beläggning</a:t>
            </a:r>
          </a:p>
          <a:p>
            <a:pPr marL="342900" indent="-342900" algn="l">
              <a:buFontTx/>
              <a:buChar char="-"/>
            </a:pPr>
            <a:r>
              <a:rPr lang="sv-SE" sz="1400" dirty="0"/>
              <a:t>Ekonomi </a:t>
            </a:r>
          </a:p>
        </p:txBody>
      </p:sp>
      <p:sp>
        <p:nvSpPr>
          <p:cNvPr id="31" name="sketchy line">
            <a:extLst>
              <a:ext uri="{FF2B5EF4-FFF2-40B4-BE49-F238E27FC236}">
                <a16:creationId xmlns:a16="http://schemas.microsoft.com/office/drawing/2014/main" id="{F49775AF-8896-43EE-92C6-83497D6DC5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0338" y="4409267"/>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Bildobjekt 4">
            <a:extLst>
              <a:ext uri="{FF2B5EF4-FFF2-40B4-BE49-F238E27FC236}">
                <a16:creationId xmlns:a16="http://schemas.microsoft.com/office/drawing/2014/main" id="{83549D06-0E4C-0313-4C8A-305B2EBD31A2}"/>
              </a:ext>
            </a:extLst>
          </p:cNvPr>
          <p:cNvPicPr>
            <a:picLocks noChangeAspect="1"/>
          </p:cNvPicPr>
          <p:nvPr/>
        </p:nvPicPr>
        <p:blipFill>
          <a:blip r:embed="rId2">
            <a:extLst>
              <a:ext uri="{28A0092B-C50C-407E-A947-70E740481C1C}">
                <a14:useLocalDpi xmlns:a14="http://schemas.microsoft.com/office/drawing/2010/main" val="0"/>
              </a:ext>
            </a:extLst>
          </a:blip>
          <a:srcRect t="752" r="-1" b="2291"/>
          <a:stretch>
            <a:fillRect/>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extLst>
      <p:ext uri="{BB962C8B-B14F-4D97-AF65-F5344CB8AC3E}">
        <p14:creationId xmlns:p14="http://schemas.microsoft.com/office/powerpoint/2010/main" val="335389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3A6A866-BA8A-D94B-A913-6637A90C7B3E}"/>
              </a:ext>
            </a:extLst>
          </p:cNvPr>
          <p:cNvSpPr>
            <a:spLocks noGrp="1"/>
          </p:cNvSpPr>
          <p:nvPr>
            <p:ph type="title"/>
          </p:nvPr>
        </p:nvSpPr>
        <p:spPr/>
        <p:txBody>
          <a:bodyPr/>
          <a:lstStyle/>
          <a:p>
            <a:r>
              <a:rPr lang="sv-SE" dirty="0"/>
              <a:t>Medlems situation 1 juli 2025 jmf 2024</a:t>
            </a:r>
          </a:p>
        </p:txBody>
      </p:sp>
      <p:graphicFrame>
        <p:nvGraphicFramePr>
          <p:cNvPr id="5" name="Platshållare för innehåll 4">
            <a:extLst>
              <a:ext uri="{FF2B5EF4-FFF2-40B4-BE49-F238E27FC236}">
                <a16:creationId xmlns:a16="http://schemas.microsoft.com/office/drawing/2014/main" id="{9345E259-4CCC-7395-D660-B69E55C17F42}"/>
              </a:ext>
            </a:extLst>
          </p:cNvPr>
          <p:cNvGraphicFramePr>
            <a:graphicFrameLocks noGrp="1"/>
          </p:cNvGraphicFramePr>
          <p:nvPr>
            <p:ph sz="half" idx="1"/>
            <p:extLst>
              <p:ext uri="{D42A27DB-BD31-4B8C-83A1-F6EECF244321}">
                <p14:modId xmlns:p14="http://schemas.microsoft.com/office/powerpoint/2010/main" val="1146945502"/>
              </p:ext>
            </p:extLst>
          </p:nvPr>
        </p:nvGraphicFramePr>
        <p:xfrm>
          <a:off x="838200" y="1825625"/>
          <a:ext cx="5181600" cy="435133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Platshållare för innehåll 5">
            <a:extLst>
              <a:ext uri="{FF2B5EF4-FFF2-40B4-BE49-F238E27FC236}">
                <a16:creationId xmlns:a16="http://schemas.microsoft.com/office/drawing/2014/main" id="{CDA88D2B-9F2D-8365-EFF1-A7C38F196273}"/>
              </a:ext>
            </a:extLst>
          </p:cNvPr>
          <p:cNvGraphicFramePr>
            <a:graphicFrameLocks noGrp="1"/>
          </p:cNvGraphicFramePr>
          <p:nvPr>
            <p:ph sz="half" idx="2"/>
            <p:extLst>
              <p:ext uri="{D42A27DB-BD31-4B8C-83A1-F6EECF244321}">
                <p14:modId xmlns:p14="http://schemas.microsoft.com/office/powerpoint/2010/main" val="1102687236"/>
              </p:ext>
            </p:extLst>
          </p:nvPr>
        </p:nvGraphicFramePr>
        <p:xfrm>
          <a:off x="6172200" y="1825625"/>
          <a:ext cx="5181600" cy="43513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3119957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208EC5B-0F6E-F305-CD46-8F7A73B950EE}"/>
              </a:ext>
            </a:extLst>
          </p:cNvPr>
          <p:cNvSpPr>
            <a:spLocks noGrp="1"/>
          </p:cNvSpPr>
          <p:nvPr>
            <p:ph type="title"/>
          </p:nvPr>
        </p:nvSpPr>
        <p:spPr/>
        <p:txBody>
          <a:bodyPr/>
          <a:lstStyle/>
          <a:p>
            <a:r>
              <a:rPr lang="sv-SE" dirty="0"/>
              <a:t>Spelstatistik </a:t>
            </a:r>
          </a:p>
        </p:txBody>
      </p:sp>
      <p:graphicFrame>
        <p:nvGraphicFramePr>
          <p:cNvPr id="5" name="Platshållare för innehåll 4">
            <a:extLst>
              <a:ext uri="{FF2B5EF4-FFF2-40B4-BE49-F238E27FC236}">
                <a16:creationId xmlns:a16="http://schemas.microsoft.com/office/drawing/2014/main" id="{1556E5AA-5A4F-B669-05D9-AFF97A6D71AA}"/>
              </a:ext>
            </a:extLst>
          </p:cNvPr>
          <p:cNvGraphicFramePr>
            <a:graphicFrameLocks noGrp="1"/>
          </p:cNvGraphicFramePr>
          <p:nvPr>
            <p:ph idx="1"/>
            <p:extLst>
              <p:ext uri="{D42A27DB-BD31-4B8C-83A1-F6EECF244321}">
                <p14:modId xmlns:p14="http://schemas.microsoft.com/office/powerpoint/2010/main" val="12464082"/>
              </p:ext>
            </p:extLst>
          </p:nvPr>
        </p:nvGraphicFramePr>
        <p:xfrm>
          <a:off x="5183188" y="987425"/>
          <a:ext cx="6172200" cy="4873625"/>
        </p:xfrm>
        <a:graphic>
          <a:graphicData uri="http://schemas.openxmlformats.org/drawingml/2006/chart">
            <c:chart xmlns:c="http://schemas.openxmlformats.org/drawingml/2006/chart" xmlns:r="http://schemas.openxmlformats.org/officeDocument/2006/relationships" r:id="rId2"/>
          </a:graphicData>
        </a:graphic>
      </p:graphicFrame>
      <p:sp>
        <p:nvSpPr>
          <p:cNvPr id="6" name="Platshållare för text 5">
            <a:extLst>
              <a:ext uri="{FF2B5EF4-FFF2-40B4-BE49-F238E27FC236}">
                <a16:creationId xmlns:a16="http://schemas.microsoft.com/office/drawing/2014/main" id="{B6055A82-D3D0-BFF9-05FD-A46139022618}"/>
              </a:ext>
            </a:extLst>
          </p:cNvPr>
          <p:cNvSpPr>
            <a:spLocks noGrp="1"/>
          </p:cNvSpPr>
          <p:nvPr>
            <p:ph type="body" sz="half" idx="2"/>
          </p:nvPr>
        </p:nvSpPr>
        <p:spPr/>
        <p:txBody>
          <a:bodyPr/>
          <a:lstStyle/>
          <a:p>
            <a:endParaRPr lang="sv-SE" dirty="0"/>
          </a:p>
          <a:p>
            <a:r>
              <a:rPr lang="sv-SE" dirty="0"/>
              <a:t>Kommentar: </a:t>
            </a:r>
          </a:p>
          <a:p>
            <a:r>
              <a:rPr lang="sv-SE" dirty="0"/>
              <a:t>Fortsatt mycket spel från medlemmar på hemmabanan. När jag jämför med andralikvärdiga klubbar ligger vi i topp.</a:t>
            </a:r>
          </a:p>
          <a:p>
            <a:r>
              <a:rPr lang="sv-SE" dirty="0"/>
              <a:t>Gästspelet är likt förra året</a:t>
            </a:r>
          </a:p>
        </p:txBody>
      </p:sp>
    </p:spTree>
    <p:extLst>
      <p:ext uri="{BB962C8B-B14F-4D97-AF65-F5344CB8AC3E}">
        <p14:creationId xmlns:p14="http://schemas.microsoft.com/office/powerpoint/2010/main" val="299590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B7140754-9A99-6AB6-6267-3E36A1B13583}"/>
              </a:ext>
            </a:extLst>
          </p:cNvPr>
          <p:cNvSpPr>
            <a:spLocks noGrp="1"/>
          </p:cNvSpPr>
          <p:nvPr>
            <p:ph type="title"/>
          </p:nvPr>
        </p:nvSpPr>
        <p:spPr>
          <a:xfrm>
            <a:off x="838200" y="365126"/>
            <a:ext cx="10515600" cy="825500"/>
          </a:xfrm>
        </p:spPr>
        <p:txBody>
          <a:bodyPr>
            <a:normAutofit fontScale="90000"/>
          </a:bodyPr>
          <a:lstStyle/>
          <a:p>
            <a:r>
              <a:rPr lang="sv-SE" dirty="0"/>
              <a:t>Medlems spel  </a:t>
            </a:r>
            <a:br>
              <a:rPr lang="sv-SE" dirty="0"/>
            </a:br>
            <a:r>
              <a:rPr lang="sv-SE" sz="1600" dirty="0"/>
              <a:t>Procenttalen avser att visa </a:t>
            </a:r>
            <a:r>
              <a:rPr lang="sv-SE" sz="1600" dirty="0" err="1"/>
              <a:t>ev</a:t>
            </a:r>
            <a:r>
              <a:rPr lang="sv-SE" sz="1600" dirty="0"/>
              <a:t> större förändringar av spelmönster. Hänsyn tagen till aktuellt medlemstal för </a:t>
            </a:r>
            <a:r>
              <a:rPr lang="sv-SE" sz="1600" dirty="0" err="1"/>
              <a:t>resp</a:t>
            </a:r>
            <a:r>
              <a:rPr lang="sv-SE" sz="1600" dirty="0"/>
              <a:t> år.</a:t>
            </a:r>
          </a:p>
        </p:txBody>
      </p:sp>
      <p:graphicFrame>
        <p:nvGraphicFramePr>
          <p:cNvPr id="8" name="Platshållare för innehåll 7">
            <a:extLst>
              <a:ext uri="{FF2B5EF4-FFF2-40B4-BE49-F238E27FC236}">
                <a16:creationId xmlns:a16="http://schemas.microsoft.com/office/drawing/2014/main" id="{FDDB9811-024D-C164-7F47-C969AB850CDA}"/>
              </a:ext>
            </a:extLst>
          </p:cNvPr>
          <p:cNvGraphicFramePr>
            <a:graphicFrameLocks noGrp="1"/>
          </p:cNvGraphicFramePr>
          <p:nvPr>
            <p:ph sz="half" idx="1"/>
            <p:extLst>
              <p:ext uri="{D42A27DB-BD31-4B8C-83A1-F6EECF244321}">
                <p14:modId xmlns:p14="http://schemas.microsoft.com/office/powerpoint/2010/main" val="790053462"/>
              </p:ext>
            </p:extLst>
          </p:nvPr>
        </p:nvGraphicFramePr>
        <p:xfrm>
          <a:off x="838200" y="1825625"/>
          <a:ext cx="5181600" cy="285115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Platshållare för innehåll 8">
            <a:extLst>
              <a:ext uri="{FF2B5EF4-FFF2-40B4-BE49-F238E27FC236}">
                <a16:creationId xmlns:a16="http://schemas.microsoft.com/office/drawing/2014/main" id="{D18F9991-98F5-3E6D-BE14-8B01EF3353E2}"/>
              </a:ext>
            </a:extLst>
          </p:cNvPr>
          <p:cNvGraphicFramePr>
            <a:graphicFrameLocks noGrp="1"/>
          </p:cNvGraphicFramePr>
          <p:nvPr>
            <p:ph sz="half" idx="2"/>
            <p:extLst>
              <p:ext uri="{D42A27DB-BD31-4B8C-83A1-F6EECF244321}">
                <p14:modId xmlns:p14="http://schemas.microsoft.com/office/powerpoint/2010/main" val="1729716702"/>
              </p:ext>
            </p:extLst>
          </p:nvPr>
        </p:nvGraphicFramePr>
        <p:xfrm>
          <a:off x="6148387" y="1744144"/>
          <a:ext cx="5181600" cy="2736850"/>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ruta 9">
            <a:extLst>
              <a:ext uri="{FF2B5EF4-FFF2-40B4-BE49-F238E27FC236}">
                <a16:creationId xmlns:a16="http://schemas.microsoft.com/office/drawing/2014/main" id="{0712DFB0-06B8-201E-95CA-B0B902B1F10C}"/>
              </a:ext>
            </a:extLst>
          </p:cNvPr>
          <p:cNvSpPr txBox="1"/>
          <p:nvPr/>
        </p:nvSpPr>
        <p:spPr>
          <a:xfrm>
            <a:off x="838200" y="4819650"/>
            <a:ext cx="10620375" cy="1200329"/>
          </a:xfrm>
          <a:prstGeom prst="rect">
            <a:avLst/>
          </a:prstGeom>
          <a:noFill/>
        </p:spPr>
        <p:txBody>
          <a:bodyPr wrap="square" rtlCol="0">
            <a:spAutoFit/>
          </a:bodyPr>
          <a:lstStyle/>
          <a:p>
            <a:r>
              <a:rPr lang="sv-SE" dirty="0"/>
              <a:t>Kommentar: </a:t>
            </a:r>
            <a:br>
              <a:rPr lang="sv-SE" dirty="0"/>
            </a:br>
            <a:r>
              <a:rPr lang="sv-SE" dirty="0"/>
              <a:t>Juniorerna har ökat sitt spel och närvaro på klubben. De höjda avgifterna tycks lett till att fler nyttjar medlemskapet och att fler nu valt att prioritera golf. Är nu kanske en 1a eller 2a sport och inte en 3e, som förr.</a:t>
            </a:r>
          </a:p>
          <a:p>
            <a:r>
              <a:rPr lang="sv-SE" dirty="0"/>
              <a:t>Seniorer är spelfördelningen lik förra året.</a:t>
            </a:r>
          </a:p>
        </p:txBody>
      </p:sp>
    </p:spTree>
    <p:extLst>
      <p:ext uri="{BB962C8B-B14F-4D97-AF65-F5344CB8AC3E}">
        <p14:creationId xmlns:p14="http://schemas.microsoft.com/office/powerpoint/2010/main" val="2827892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F0F763D-87BD-6AFD-CF6A-7B9F089118CA}"/>
              </a:ext>
            </a:extLst>
          </p:cNvPr>
          <p:cNvSpPr>
            <a:spLocks noGrp="1"/>
          </p:cNvSpPr>
          <p:nvPr>
            <p:ph type="title"/>
          </p:nvPr>
        </p:nvSpPr>
        <p:spPr/>
        <p:txBody>
          <a:bodyPr/>
          <a:lstStyle/>
          <a:p>
            <a:r>
              <a:rPr lang="sv-SE" dirty="0"/>
              <a:t>Medlems spel</a:t>
            </a:r>
            <a:br>
              <a:rPr lang="sv-SE" dirty="0"/>
            </a:br>
            <a:r>
              <a:rPr lang="sv-SE" sz="1400" dirty="0"/>
              <a:t>I siffror</a:t>
            </a:r>
          </a:p>
        </p:txBody>
      </p:sp>
      <p:graphicFrame>
        <p:nvGraphicFramePr>
          <p:cNvPr id="5" name="Platshållare för innehåll 4">
            <a:extLst>
              <a:ext uri="{FF2B5EF4-FFF2-40B4-BE49-F238E27FC236}">
                <a16:creationId xmlns:a16="http://schemas.microsoft.com/office/drawing/2014/main" id="{3CDDC945-6838-EB70-681C-9F8498FC83F8}"/>
              </a:ext>
            </a:extLst>
          </p:cNvPr>
          <p:cNvGraphicFramePr>
            <a:graphicFrameLocks noGrp="1"/>
          </p:cNvGraphicFramePr>
          <p:nvPr>
            <p:ph sz="half" idx="1"/>
            <p:extLst>
              <p:ext uri="{D42A27DB-BD31-4B8C-83A1-F6EECF244321}">
                <p14:modId xmlns:p14="http://schemas.microsoft.com/office/powerpoint/2010/main" val="2503858879"/>
              </p:ext>
            </p:extLst>
          </p:nvPr>
        </p:nvGraphicFramePr>
        <p:xfrm>
          <a:off x="838200" y="1825625"/>
          <a:ext cx="5181600" cy="309040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Platshållare för innehåll 5">
            <a:extLst>
              <a:ext uri="{FF2B5EF4-FFF2-40B4-BE49-F238E27FC236}">
                <a16:creationId xmlns:a16="http://schemas.microsoft.com/office/drawing/2014/main" id="{7A5124C5-D8EE-8D4E-8C60-AC574900B178}"/>
              </a:ext>
            </a:extLst>
          </p:cNvPr>
          <p:cNvGraphicFramePr>
            <a:graphicFrameLocks noGrp="1"/>
          </p:cNvGraphicFramePr>
          <p:nvPr>
            <p:ph sz="half" idx="2"/>
            <p:extLst>
              <p:ext uri="{D42A27DB-BD31-4B8C-83A1-F6EECF244321}">
                <p14:modId xmlns:p14="http://schemas.microsoft.com/office/powerpoint/2010/main" val="1403479971"/>
              </p:ext>
            </p:extLst>
          </p:nvPr>
        </p:nvGraphicFramePr>
        <p:xfrm>
          <a:off x="6172200" y="1825625"/>
          <a:ext cx="5181600" cy="3090407"/>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ruta 6">
            <a:extLst>
              <a:ext uri="{FF2B5EF4-FFF2-40B4-BE49-F238E27FC236}">
                <a16:creationId xmlns:a16="http://schemas.microsoft.com/office/drawing/2014/main" id="{1D2296E7-FD52-BB97-9973-DDFB6DCB99D7}"/>
              </a:ext>
            </a:extLst>
          </p:cNvPr>
          <p:cNvSpPr txBox="1"/>
          <p:nvPr/>
        </p:nvSpPr>
        <p:spPr>
          <a:xfrm>
            <a:off x="838200" y="5050969"/>
            <a:ext cx="10515600" cy="1200329"/>
          </a:xfrm>
          <a:prstGeom prst="rect">
            <a:avLst/>
          </a:prstGeom>
          <a:noFill/>
        </p:spPr>
        <p:txBody>
          <a:bodyPr wrap="square" rtlCol="0">
            <a:spAutoFit/>
          </a:bodyPr>
          <a:lstStyle/>
          <a:p>
            <a:r>
              <a:rPr lang="sv-SE" dirty="0"/>
              <a:t>Kommentar: </a:t>
            </a:r>
            <a:r>
              <a:rPr lang="sv-SE" b="1" dirty="0"/>
              <a:t>Intressant är snittantal ronder, </a:t>
            </a:r>
            <a:r>
              <a:rPr lang="sv-SE" dirty="0"/>
              <a:t>för senior är detsamma 2025. Däremot har snittantal ronder för juniorer ökat med 4,5. Så det är juniorerna som tagit vara på tillgängligheten med färre medlemmar samt nuvarande bokningssystem. Det är min åsikt att oavsett om det är junior eller senior så kommer man lära sig spelet, golfens regler och golfvett om man har hög närvaro på klubben. Man blir mån om bana/anläggning.</a:t>
            </a:r>
          </a:p>
        </p:txBody>
      </p:sp>
      <p:sp>
        <p:nvSpPr>
          <p:cNvPr id="8" name="Ellips 7">
            <a:extLst>
              <a:ext uri="{FF2B5EF4-FFF2-40B4-BE49-F238E27FC236}">
                <a16:creationId xmlns:a16="http://schemas.microsoft.com/office/drawing/2014/main" id="{6235A7C3-6E3B-1329-0204-A76B77EAEBC9}"/>
              </a:ext>
            </a:extLst>
          </p:cNvPr>
          <p:cNvSpPr/>
          <p:nvPr/>
        </p:nvSpPr>
        <p:spPr>
          <a:xfrm rot="20182769">
            <a:off x="10588356" y="3556539"/>
            <a:ext cx="552450" cy="851286"/>
          </a:xfrm>
          <a:prstGeom prst="ellipse">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28727643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27DE552-CB25-785E-83A1-63A855191A18}"/>
              </a:ext>
            </a:extLst>
          </p:cNvPr>
          <p:cNvSpPr>
            <a:spLocks noGrp="1"/>
          </p:cNvSpPr>
          <p:nvPr>
            <p:ph type="title"/>
          </p:nvPr>
        </p:nvSpPr>
        <p:spPr/>
        <p:txBody>
          <a:bodyPr/>
          <a:lstStyle/>
          <a:p>
            <a:r>
              <a:rPr lang="sv-SE" dirty="0"/>
              <a:t>Medlems spel</a:t>
            </a:r>
          </a:p>
        </p:txBody>
      </p:sp>
      <p:graphicFrame>
        <p:nvGraphicFramePr>
          <p:cNvPr id="5" name="Platshållare för innehåll 4">
            <a:extLst>
              <a:ext uri="{FF2B5EF4-FFF2-40B4-BE49-F238E27FC236}">
                <a16:creationId xmlns:a16="http://schemas.microsoft.com/office/drawing/2014/main" id="{1BE4A615-797A-9C47-590B-E2C77B45DC9A}"/>
              </a:ext>
            </a:extLst>
          </p:cNvPr>
          <p:cNvGraphicFramePr>
            <a:graphicFrameLocks noGrp="1"/>
          </p:cNvGraphicFramePr>
          <p:nvPr>
            <p:ph sz="half" idx="2"/>
            <p:extLst>
              <p:ext uri="{D42A27DB-BD31-4B8C-83A1-F6EECF244321}">
                <p14:modId xmlns:p14="http://schemas.microsoft.com/office/powerpoint/2010/main" val="2803240351"/>
              </p:ext>
            </p:extLst>
          </p:nvPr>
        </p:nvGraphicFramePr>
        <p:xfrm>
          <a:off x="836612" y="1690688"/>
          <a:ext cx="5157787" cy="2428639"/>
        </p:xfrm>
        <a:graphic>
          <a:graphicData uri="http://schemas.openxmlformats.org/drawingml/2006/chart">
            <c:chart xmlns:c="http://schemas.openxmlformats.org/drawingml/2006/chart" xmlns:r="http://schemas.openxmlformats.org/officeDocument/2006/relationships" r:id="rId2"/>
          </a:graphicData>
        </a:graphic>
      </p:graphicFrame>
      <p:sp>
        <p:nvSpPr>
          <p:cNvPr id="8" name="Platshållare för text 7">
            <a:extLst>
              <a:ext uri="{FF2B5EF4-FFF2-40B4-BE49-F238E27FC236}">
                <a16:creationId xmlns:a16="http://schemas.microsoft.com/office/drawing/2014/main" id="{79073701-221B-7C19-6BBF-64DC5EF46631}"/>
              </a:ext>
            </a:extLst>
          </p:cNvPr>
          <p:cNvSpPr>
            <a:spLocks noGrp="1"/>
          </p:cNvSpPr>
          <p:nvPr>
            <p:ph type="body" sz="quarter" idx="3"/>
          </p:nvPr>
        </p:nvSpPr>
        <p:spPr>
          <a:xfrm>
            <a:off x="6172200" y="1681163"/>
            <a:ext cx="5183188" cy="555043"/>
          </a:xfrm>
        </p:spPr>
        <p:txBody>
          <a:bodyPr>
            <a:normAutofit fontScale="85000" lnSpcReduction="20000"/>
          </a:bodyPr>
          <a:lstStyle/>
          <a:p>
            <a:r>
              <a:rPr lang="sv-SE" dirty="0"/>
              <a:t>Snitt antal ronder per medlemskategori, </a:t>
            </a:r>
            <a:br>
              <a:rPr lang="sv-SE" dirty="0"/>
            </a:br>
            <a:r>
              <a:rPr lang="sv-SE" dirty="0"/>
              <a:t>Junior, under 2025</a:t>
            </a:r>
          </a:p>
        </p:txBody>
      </p:sp>
      <p:graphicFrame>
        <p:nvGraphicFramePr>
          <p:cNvPr id="6" name="Platshållare för innehåll 5">
            <a:extLst>
              <a:ext uri="{FF2B5EF4-FFF2-40B4-BE49-F238E27FC236}">
                <a16:creationId xmlns:a16="http://schemas.microsoft.com/office/drawing/2014/main" id="{6B03A690-273B-2D78-A708-983E4C90C21D}"/>
              </a:ext>
            </a:extLst>
          </p:cNvPr>
          <p:cNvGraphicFramePr>
            <a:graphicFrameLocks noGrp="1"/>
          </p:cNvGraphicFramePr>
          <p:nvPr>
            <p:ph sz="quarter" idx="4"/>
            <p:extLst>
              <p:ext uri="{D42A27DB-BD31-4B8C-83A1-F6EECF244321}">
                <p14:modId xmlns:p14="http://schemas.microsoft.com/office/powerpoint/2010/main" val="2263908734"/>
              </p:ext>
            </p:extLst>
          </p:nvPr>
        </p:nvGraphicFramePr>
        <p:xfrm>
          <a:off x="6172200" y="2505075"/>
          <a:ext cx="5183188" cy="1614252"/>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ruta 10">
            <a:extLst>
              <a:ext uri="{FF2B5EF4-FFF2-40B4-BE49-F238E27FC236}">
                <a16:creationId xmlns:a16="http://schemas.microsoft.com/office/drawing/2014/main" id="{E1256B41-B424-43DF-5240-548E96FBDF4E}"/>
              </a:ext>
            </a:extLst>
          </p:cNvPr>
          <p:cNvSpPr txBox="1"/>
          <p:nvPr/>
        </p:nvSpPr>
        <p:spPr>
          <a:xfrm>
            <a:off x="905346" y="4834550"/>
            <a:ext cx="10515599" cy="646331"/>
          </a:xfrm>
          <a:prstGeom prst="rect">
            <a:avLst/>
          </a:prstGeom>
          <a:noFill/>
        </p:spPr>
        <p:txBody>
          <a:bodyPr wrap="square" rtlCol="0">
            <a:spAutoFit/>
          </a:bodyPr>
          <a:lstStyle/>
          <a:p>
            <a:r>
              <a:rPr lang="sv-SE" dirty="0"/>
              <a:t>Kommentar: Juniorer i träningen eller ej spelar lika mycket</a:t>
            </a:r>
          </a:p>
          <a:p>
            <a:r>
              <a:rPr lang="sv-SE" dirty="0"/>
              <a:t>Juniorer som är 20-21 år som betalat ”</a:t>
            </a:r>
            <a:r>
              <a:rPr lang="sv-SE" dirty="0" err="1"/>
              <a:t>fulltpris</a:t>
            </a:r>
            <a:r>
              <a:rPr lang="sv-SE" dirty="0"/>
              <a:t>” 2025 har spelat mycket och får ”valuta” även vid högre avgift.</a:t>
            </a:r>
          </a:p>
        </p:txBody>
      </p:sp>
    </p:spTree>
    <p:extLst>
      <p:ext uri="{BB962C8B-B14F-4D97-AF65-F5344CB8AC3E}">
        <p14:creationId xmlns:p14="http://schemas.microsoft.com/office/powerpoint/2010/main" val="2457077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D11F0948-B46D-43FD-8B2E-15C9D4E9A236}"/>
              </a:ext>
            </a:extLst>
          </p:cNvPr>
          <p:cNvSpPr>
            <a:spLocks noGrp="1"/>
          </p:cNvSpPr>
          <p:nvPr>
            <p:ph type="title"/>
          </p:nvPr>
        </p:nvSpPr>
        <p:spPr/>
        <p:txBody>
          <a:bodyPr/>
          <a:lstStyle/>
          <a:p>
            <a:r>
              <a:rPr lang="sv-SE" dirty="0"/>
              <a:t>Ekonomi –</a:t>
            </a:r>
            <a:br>
              <a:rPr lang="sv-SE" dirty="0"/>
            </a:br>
            <a:r>
              <a:rPr lang="sv-SE" sz="1800" dirty="0"/>
              <a:t>Överskott över tid </a:t>
            </a:r>
            <a:endParaRPr lang="sv-SE" dirty="0"/>
          </a:p>
        </p:txBody>
      </p:sp>
      <p:sp>
        <p:nvSpPr>
          <p:cNvPr id="9" name="Platshållare för text 8">
            <a:extLst>
              <a:ext uri="{FF2B5EF4-FFF2-40B4-BE49-F238E27FC236}">
                <a16:creationId xmlns:a16="http://schemas.microsoft.com/office/drawing/2014/main" id="{96DDC8B4-7877-483C-A3DB-A5B93791B586}"/>
              </a:ext>
            </a:extLst>
          </p:cNvPr>
          <p:cNvSpPr>
            <a:spLocks noGrp="1"/>
          </p:cNvSpPr>
          <p:nvPr>
            <p:ph type="body" sz="half" idx="2"/>
          </p:nvPr>
        </p:nvSpPr>
        <p:spPr>
          <a:xfrm>
            <a:off x="836612" y="2057400"/>
            <a:ext cx="4142794" cy="3811588"/>
          </a:xfrm>
        </p:spPr>
        <p:txBody>
          <a:bodyPr>
            <a:normAutofit/>
          </a:bodyPr>
          <a:lstStyle/>
          <a:p>
            <a:r>
              <a:rPr lang="sv-SE" b="1" dirty="0"/>
              <a:t>2025 har en prognos som beskriver nästa bästa resultat på klubben genom tiderna</a:t>
            </a:r>
          </a:p>
          <a:p>
            <a:r>
              <a:rPr lang="sv-SE" b="1" dirty="0"/>
              <a:t>+ 1 850 000 kr!</a:t>
            </a:r>
          </a:p>
          <a:p>
            <a:endParaRPr lang="sv-SE" b="1" dirty="0"/>
          </a:p>
          <a:p>
            <a:r>
              <a:rPr lang="sv-SE" b="1" dirty="0"/>
              <a:t>Under 8 säsonger har vi gjort ett överskott på </a:t>
            </a:r>
            <a:r>
              <a:rPr lang="sv-SE" sz="2000" b="1" dirty="0"/>
              <a:t>ca 11 miljoner. </a:t>
            </a:r>
            <a:r>
              <a:rPr lang="sv-SE" b="1" dirty="0"/>
              <a:t>De 10 åren före var överskottet 400 000 kr.</a:t>
            </a:r>
          </a:p>
          <a:p>
            <a:r>
              <a:rPr lang="sv-SE" b="1" dirty="0"/>
              <a:t>Överskottet är viktigt med tanke på framtida investeringar som vi inte kan undvika, som ventilation och personalutrymmen.</a:t>
            </a:r>
          </a:p>
          <a:p>
            <a:r>
              <a:rPr lang="sv-SE" b="1" dirty="0"/>
              <a:t>Vi har en stark ekonomi. Vilket banken också verifierar!</a:t>
            </a:r>
          </a:p>
          <a:p>
            <a:r>
              <a:rPr lang="sv-SE" b="1" dirty="0"/>
              <a:t>Soliditet (betalningsförmåga) är 2024 = 39%</a:t>
            </a:r>
          </a:p>
        </p:txBody>
      </p:sp>
      <p:graphicFrame>
        <p:nvGraphicFramePr>
          <p:cNvPr id="4" name="Platshållare för innehåll 3">
            <a:extLst>
              <a:ext uri="{FF2B5EF4-FFF2-40B4-BE49-F238E27FC236}">
                <a16:creationId xmlns:a16="http://schemas.microsoft.com/office/drawing/2014/main" id="{D1A64464-ED0B-61F2-2476-9BFB24F66B75}"/>
              </a:ext>
            </a:extLst>
          </p:cNvPr>
          <p:cNvGraphicFramePr>
            <a:graphicFrameLocks noGrp="1"/>
          </p:cNvGraphicFramePr>
          <p:nvPr>
            <p:ph idx="1"/>
            <p:extLst>
              <p:ext uri="{D42A27DB-BD31-4B8C-83A1-F6EECF244321}">
                <p14:modId xmlns:p14="http://schemas.microsoft.com/office/powerpoint/2010/main" val="257770005"/>
              </p:ext>
            </p:extLst>
          </p:nvPr>
        </p:nvGraphicFramePr>
        <p:xfrm>
          <a:off x="5180012" y="534753"/>
          <a:ext cx="6172200" cy="218128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Platshållare för innehåll 12">
            <a:extLst>
              <a:ext uri="{FF2B5EF4-FFF2-40B4-BE49-F238E27FC236}">
                <a16:creationId xmlns:a16="http://schemas.microsoft.com/office/drawing/2014/main" id="{D7E58A4B-F1F1-0075-D9CD-BCFC61860643}"/>
              </a:ext>
            </a:extLst>
          </p:cNvPr>
          <p:cNvGraphicFramePr>
            <a:graphicFrameLocks/>
          </p:cNvGraphicFramePr>
          <p:nvPr>
            <p:extLst>
              <p:ext uri="{D42A27DB-BD31-4B8C-83A1-F6EECF244321}">
                <p14:modId xmlns:p14="http://schemas.microsoft.com/office/powerpoint/2010/main" val="674059171"/>
              </p:ext>
            </p:extLst>
          </p:nvPr>
        </p:nvGraphicFramePr>
        <p:xfrm>
          <a:off x="5180012" y="2718383"/>
          <a:ext cx="6172200" cy="355241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6808601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ubrik 9">
            <a:extLst>
              <a:ext uri="{FF2B5EF4-FFF2-40B4-BE49-F238E27FC236}">
                <a16:creationId xmlns:a16="http://schemas.microsoft.com/office/drawing/2014/main" id="{518203A0-0C34-8D33-9285-D451C134F151}"/>
              </a:ext>
            </a:extLst>
          </p:cNvPr>
          <p:cNvSpPr>
            <a:spLocks noGrp="1"/>
          </p:cNvSpPr>
          <p:nvPr>
            <p:ph type="title"/>
          </p:nvPr>
        </p:nvSpPr>
        <p:spPr/>
        <p:txBody>
          <a:bodyPr/>
          <a:lstStyle/>
          <a:p>
            <a:r>
              <a:rPr lang="sv-SE" dirty="0"/>
              <a:t>Ekonomi</a:t>
            </a:r>
            <a:br>
              <a:rPr lang="sv-SE" dirty="0"/>
            </a:br>
            <a:r>
              <a:rPr lang="sv-SE" sz="1600" dirty="0"/>
              <a:t>-Omsättning förening och shop</a:t>
            </a:r>
            <a:endParaRPr lang="sv-SE" dirty="0"/>
          </a:p>
        </p:txBody>
      </p:sp>
      <p:sp>
        <p:nvSpPr>
          <p:cNvPr id="12" name="Platshållare för text 11">
            <a:extLst>
              <a:ext uri="{FF2B5EF4-FFF2-40B4-BE49-F238E27FC236}">
                <a16:creationId xmlns:a16="http://schemas.microsoft.com/office/drawing/2014/main" id="{F70303B1-0B12-3BC8-4F4C-657BA08EA8ED}"/>
              </a:ext>
            </a:extLst>
          </p:cNvPr>
          <p:cNvSpPr>
            <a:spLocks noGrp="1"/>
          </p:cNvSpPr>
          <p:nvPr>
            <p:ph type="body" sz="half" idx="2"/>
          </p:nvPr>
        </p:nvSpPr>
        <p:spPr>
          <a:xfrm>
            <a:off x="839788" y="2057400"/>
            <a:ext cx="4234758" cy="3811588"/>
          </a:xfrm>
        </p:spPr>
        <p:txBody>
          <a:bodyPr>
            <a:normAutofit/>
          </a:bodyPr>
          <a:lstStyle/>
          <a:p>
            <a:r>
              <a:rPr lang="sv-SE" dirty="0"/>
              <a:t>Kommentar:</a:t>
            </a:r>
          </a:p>
          <a:p>
            <a:r>
              <a:rPr lang="sv-SE" b="1" dirty="0"/>
              <a:t>Shopen</a:t>
            </a:r>
            <a:r>
              <a:rPr lang="sv-SE" dirty="0"/>
              <a:t> har sedan 2018 ökat omsättningen med 41 %. Shopen bidrar med service till gäster och medlemmar. Även kompetens vid golfinköp. Shopen ekonomiska tillskott till klubben är 700 tkr vilket är kompensation för personalkostnader och lokalhyra</a:t>
            </a:r>
          </a:p>
          <a:p>
            <a:endParaRPr lang="sv-SE" dirty="0"/>
          </a:p>
          <a:p>
            <a:r>
              <a:rPr lang="sv-SE" b="1" dirty="0"/>
              <a:t>Föreningen</a:t>
            </a:r>
            <a:r>
              <a:rPr lang="sv-SE" dirty="0"/>
              <a:t> har sedan 2018 ökat sin omsättning med 49 %. De stora ökningarna ligger i:</a:t>
            </a:r>
          </a:p>
          <a:p>
            <a:r>
              <a:rPr lang="sv-SE" sz="1200" dirty="0"/>
              <a:t>- Range</a:t>
            </a:r>
            <a:br>
              <a:rPr lang="sv-SE" sz="1200" dirty="0"/>
            </a:br>
            <a:r>
              <a:rPr lang="sv-SE" sz="1200" dirty="0"/>
              <a:t>- Årsavgifter</a:t>
            </a:r>
            <a:br>
              <a:rPr lang="sv-SE" sz="1200" dirty="0"/>
            </a:br>
            <a:r>
              <a:rPr lang="sv-SE" sz="1200" dirty="0"/>
              <a:t>- </a:t>
            </a:r>
            <a:r>
              <a:rPr lang="sv-SE" sz="1200" dirty="0" err="1"/>
              <a:t>Greenfee</a:t>
            </a:r>
            <a:r>
              <a:rPr lang="sv-SE" sz="1200" dirty="0"/>
              <a:t> </a:t>
            </a:r>
            <a:br>
              <a:rPr lang="sv-SE" sz="1200" dirty="0"/>
            </a:br>
            <a:r>
              <a:rPr lang="sv-SE" sz="1200" dirty="0"/>
              <a:t>- Bidrag</a:t>
            </a:r>
          </a:p>
        </p:txBody>
      </p:sp>
      <p:graphicFrame>
        <p:nvGraphicFramePr>
          <p:cNvPr id="16" name="Platshållare för innehåll 15">
            <a:extLst>
              <a:ext uri="{FF2B5EF4-FFF2-40B4-BE49-F238E27FC236}">
                <a16:creationId xmlns:a16="http://schemas.microsoft.com/office/drawing/2014/main" id="{379BF00E-DC53-3E25-DA71-65A0FA07CDC4}"/>
              </a:ext>
            </a:extLst>
          </p:cNvPr>
          <p:cNvGraphicFramePr>
            <a:graphicFrameLocks noGrp="1"/>
          </p:cNvGraphicFramePr>
          <p:nvPr>
            <p:ph idx="1"/>
            <p:extLst>
              <p:ext uri="{D42A27DB-BD31-4B8C-83A1-F6EECF244321}">
                <p14:modId xmlns:p14="http://schemas.microsoft.com/office/powerpoint/2010/main" val="259656524"/>
              </p:ext>
            </p:extLst>
          </p:nvPr>
        </p:nvGraphicFramePr>
        <p:xfrm>
          <a:off x="5074546" y="457200"/>
          <a:ext cx="6172200" cy="266112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7" name="Diagram 16">
            <a:extLst>
              <a:ext uri="{FF2B5EF4-FFF2-40B4-BE49-F238E27FC236}">
                <a16:creationId xmlns:a16="http://schemas.microsoft.com/office/drawing/2014/main" id="{6E1BE009-58D6-7BE6-31AF-36D659984612}"/>
              </a:ext>
            </a:extLst>
          </p:cNvPr>
          <p:cNvGraphicFramePr>
            <a:graphicFrameLocks/>
          </p:cNvGraphicFramePr>
          <p:nvPr>
            <p:extLst>
              <p:ext uri="{D42A27DB-BD31-4B8C-83A1-F6EECF244321}">
                <p14:modId xmlns:p14="http://schemas.microsoft.com/office/powerpoint/2010/main" val="889055525"/>
              </p:ext>
            </p:extLst>
          </p:nvPr>
        </p:nvGraphicFramePr>
        <p:xfrm>
          <a:off x="5327666" y="3118322"/>
          <a:ext cx="5665960" cy="315572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13113210"/>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1967</TotalTime>
  <Words>555</Words>
  <Application>Microsoft Office PowerPoint</Application>
  <PresentationFormat>Bredbild</PresentationFormat>
  <Paragraphs>97</Paragraphs>
  <Slides>8</Slides>
  <Notes>0</Notes>
  <HiddenSlides>0</HiddenSlides>
  <MMClips>0</MMClips>
  <ScaleCrop>false</ScaleCrop>
  <HeadingPairs>
    <vt:vector size="6" baseType="variant">
      <vt:variant>
        <vt:lpstr>Använt teckensnitt</vt:lpstr>
      </vt:variant>
      <vt:variant>
        <vt:i4>5</vt:i4>
      </vt:variant>
      <vt:variant>
        <vt:lpstr>Tema</vt:lpstr>
      </vt:variant>
      <vt:variant>
        <vt:i4>2</vt:i4>
      </vt:variant>
      <vt:variant>
        <vt:lpstr>Bildrubriker</vt:lpstr>
      </vt:variant>
      <vt:variant>
        <vt:i4>8</vt:i4>
      </vt:variant>
    </vt:vector>
  </HeadingPairs>
  <TitlesOfParts>
    <vt:vector size="15" baseType="lpstr">
      <vt:lpstr>Aptos</vt:lpstr>
      <vt:lpstr>Aptos Display</vt:lpstr>
      <vt:lpstr>Arial</vt:lpstr>
      <vt:lpstr>Calibri</vt:lpstr>
      <vt:lpstr>Calibri Light</vt:lpstr>
      <vt:lpstr>Office-tema</vt:lpstr>
      <vt:lpstr>1_Office-tema</vt:lpstr>
      <vt:lpstr>  Växjö Golfklubb</vt:lpstr>
      <vt:lpstr>Medlems situation 1 juli 2025 jmf 2024</vt:lpstr>
      <vt:lpstr>Spelstatistik </vt:lpstr>
      <vt:lpstr>Medlems spel   Procenttalen avser att visa ev större förändringar av spelmönster. Hänsyn tagen till aktuellt medlemstal för resp år.</vt:lpstr>
      <vt:lpstr>Medlems spel I siffror</vt:lpstr>
      <vt:lpstr>Medlems spel</vt:lpstr>
      <vt:lpstr>Ekonomi – Överskott över tid </vt:lpstr>
      <vt:lpstr>Ekonomi -Omsättning förening och shop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Lars Prick Klubbchef</dc:creator>
  <cp:lastModifiedBy>Lars Prick Klubbchef</cp:lastModifiedBy>
  <cp:revision>1</cp:revision>
  <cp:lastPrinted>2025-08-07T12:03:52Z</cp:lastPrinted>
  <dcterms:created xsi:type="dcterms:W3CDTF">2025-07-31T16:06:57Z</dcterms:created>
  <dcterms:modified xsi:type="dcterms:W3CDTF">2025-08-12T09:52:43Z</dcterms:modified>
</cp:coreProperties>
</file>